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5"/>
  </p:sldMasterIdLst>
  <p:notesMasterIdLst>
    <p:notesMasterId r:id="rId8"/>
  </p:notesMasterIdLst>
  <p:sldIdLst>
    <p:sldId id="3989" r:id="rId6"/>
    <p:sldId id="3988" r:id="rId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2326DDD-331C-0637-633B-363B966F5CC0}" v="1" dt="2025-04-15T23:16:14.51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26" autoAdjust="0"/>
    <p:restoredTop sz="94660"/>
  </p:normalViewPr>
  <p:slideViewPr>
    <p:cSldViewPr snapToGrid="0">
      <p:cViewPr varScale="1">
        <p:scale>
          <a:sx n="110" d="100"/>
          <a:sy n="110" d="100"/>
        </p:scale>
        <p:origin x="630"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microsoft.com/office/2016/11/relationships/changesInfo" Target="changesInfos/changesInfo1.xml"/><Relationship Id="rId3" Type="http://schemas.openxmlformats.org/officeDocument/2006/relationships/customXml" Target="../customXml/item3.xml"/><Relationship Id="rId7" Type="http://schemas.openxmlformats.org/officeDocument/2006/relationships/slide" Target="slides/slide2.xml"/><Relationship Id="rId12" Type="http://schemas.openxmlformats.org/officeDocument/2006/relationships/tableStyles" Target="tableStyle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theme" Target="theme/theme1.xml"/><Relationship Id="rId5" Type="http://schemas.openxmlformats.org/officeDocument/2006/relationships/slideMaster" Target="slideMasters/slideMaster1.xml"/><Relationship Id="rId10" Type="http://schemas.openxmlformats.org/officeDocument/2006/relationships/viewProps" Target="viewProps.xml"/><Relationship Id="rId4" Type="http://schemas.openxmlformats.org/officeDocument/2006/relationships/customXml" Target="../customXml/item4.xml"/><Relationship Id="rId9" Type="http://schemas.openxmlformats.org/officeDocument/2006/relationships/presProps" Target="presProps.xml"/><Relationship Id="rId14"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rendan Murphy" userId="S::bmurphy@affirma.com::e9f923b6-6d89-4d4e-a3b7-d9304b9d44ba" providerId="AD" clId="Web-{D2326DDD-331C-0637-633B-363B966F5CC0}"/>
    <pc:docChg chg="sldOrd">
      <pc:chgData name="Brendan Murphy" userId="S::bmurphy@affirma.com::e9f923b6-6d89-4d4e-a3b7-d9304b9d44ba" providerId="AD" clId="Web-{D2326DDD-331C-0637-633B-363B966F5CC0}" dt="2025-04-15T23:16:14.512" v="0"/>
      <pc:docMkLst>
        <pc:docMk/>
      </pc:docMkLst>
      <pc:sldChg chg="ord">
        <pc:chgData name="Brendan Murphy" userId="S::bmurphy@affirma.com::e9f923b6-6d89-4d4e-a3b7-d9304b9d44ba" providerId="AD" clId="Web-{D2326DDD-331C-0637-633B-363B966F5CC0}" dt="2025-04-15T23:16:14.512" v="0"/>
        <pc:sldMkLst>
          <pc:docMk/>
          <pc:sldMk cId="3396052598" sldId="3989"/>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55B327F-3146-444C-9268-C07D1F77E916}" type="datetimeFigureOut">
              <a:rPr lang="en-US" smtClean="0"/>
              <a:t>4/15/2025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CE02B60-7521-4C15-8649-1C69364E7472}" type="slidenum">
              <a:rPr lang="en-US" smtClean="0"/>
              <a:t>‹#›</a:t>
            </a:fld>
            <a:endParaRPr lang="en-US"/>
          </a:p>
        </p:txBody>
      </p:sp>
    </p:spTree>
    <p:extLst>
      <p:ext uri="{BB962C8B-B14F-4D97-AF65-F5344CB8AC3E}">
        <p14:creationId xmlns:p14="http://schemas.microsoft.com/office/powerpoint/2010/main" val="2753290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1172261" rtl="0" eaLnBrk="1" fontAlgn="auto" latinLnBrk="0" hangingPunct="1">
              <a:lnSpc>
                <a:spcPct val="100000"/>
              </a:lnSpc>
              <a:spcBef>
                <a:spcPts val="0"/>
              </a:spcBef>
              <a:spcAft>
                <a:spcPts val="0"/>
              </a:spcAft>
              <a:buClrTx/>
              <a:buSzTx/>
              <a:buFontTx/>
              <a:buNone/>
              <a:tabLst/>
              <a:defRPr/>
            </a:pPr>
            <a:fld id="{5EE3F6CF-073A-4B4F-A2B7-08B9C7DBCB9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172261"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4558441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1172261" rtl="0" eaLnBrk="1" fontAlgn="auto" latinLnBrk="0" hangingPunct="1">
              <a:lnSpc>
                <a:spcPct val="100000"/>
              </a:lnSpc>
              <a:spcBef>
                <a:spcPts val="0"/>
              </a:spcBef>
              <a:spcAft>
                <a:spcPts val="0"/>
              </a:spcAft>
              <a:buClrTx/>
              <a:buSzTx/>
              <a:buFontTx/>
              <a:buNone/>
              <a:tabLst/>
              <a:defRPr/>
            </a:pPr>
            <a:fld id="{5EE3F6CF-073A-4B4F-A2B7-08B9C7DBCB9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172261"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3971764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9" name="Picture 8"/>
          <p:cNvPicPr>
            <a:picLocks/>
          </p:cNvPicPr>
          <p:nvPr/>
        </p:nvPicPr>
        <p:blipFill rotWithShape="1">
          <a:blip r:embed="rId2">
            <a:extLst>
              <a:ext uri="{28A0092B-C50C-407E-A947-70E740481C1C}">
                <a14:useLocalDpi xmlns:a14="http://schemas.microsoft.com/office/drawing/2010/main" val="0"/>
              </a:ext>
            </a:extLst>
          </a:blip>
          <a:srcRect r="25490"/>
          <a:stretch/>
        </p:blipFill>
        <p:spPr>
          <a:xfrm>
            <a:off x="1" y="0"/>
            <a:ext cx="12192000" cy="6858000"/>
          </a:xfrm>
          <a:prstGeom prst="rect">
            <a:avLst/>
          </a:prstGeom>
        </p:spPr>
      </p:pic>
      <p:sp>
        <p:nvSpPr>
          <p:cNvPr id="2" name="Title 1"/>
          <p:cNvSpPr>
            <a:spLocks noGrp="1"/>
          </p:cNvSpPr>
          <p:nvPr>
            <p:ph type="ctrTitle"/>
          </p:nvPr>
        </p:nvSpPr>
        <p:spPr>
          <a:xfrm>
            <a:off x="1349941" y="2938387"/>
            <a:ext cx="7988613" cy="537931"/>
          </a:xfrm>
        </p:spPr>
        <p:txBody>
          <a:bodyPr wrap="none" anchor="t" anchorCtr="0">
            <a:noAutofit/>
          </a:bodyPr>
          <a:lstStyle>
            <a:lvl1pPr algn="l">
              <a:defRPr sz="2745">
                <a:solidFill>
                  <a:schemeClr val="bg1"/>
                </a:solidFill>
              </a:defRPr>
            </a:lvl1pPr>
          </a:lstStyle>
          <a:p>
            <a:r>
              <a:rPr lang="en-US"/>
              <a:t>Click to edit Master title style</a:t>
            </a:r>
          </a:p>
        </p:txBody>
      </p:sp>
      <p:sp>
        <p:nvSpPr>
          <p:cNvPr id="3" name="Subtitle 2"/>
          <p:cNvSpPr>
            <a:spLocks noGrp="1"/>
          </p:cNvSpPr>
          <p:nvPr>
            <p:ph type="subTitle" idx="1"/>
          </p:nvPr>
        </p:nvSpPr>
        <p:spPr>
          <a:xfrm>
            <a:off x="1349941" y="3727850"/>
            <a:ext cx="7988613" cy="1656131"/>
          </a:xfrm>
        </p:spPr>
        <p:txBody>
          <a:bodyPr>
            <a:normAutofit/>
          </a:bodyPr>
          <a:lstStyle>
            <a:lvl1pPr marL="0" indent="0" algn="l">
              <a:buNone/>
              <a:defRPr sz="2353">
                <a:solidFill>
                  <a:schemeClr val="bg1"/>
                </a:solidFill>
                <a:latin typeface="Segoe UI Semilight" panose="020B0402040204020203" pitchFamily="34" charset="0"/>
                <a:cs typeface="Segoe UI Semilight" panose="020B0402040204020203" pitchFamily="34" charset="0"/>
              </a:defRPr>
            </a:lvl1pPr>
            <a:lvl2pPr marL="448267" indent="0" algn="ctr">
              <a:buNone/>
              <a:defRPr sz="1961"/>
            </a:lvl2pPr>
            <a:lvl3pPr marL="896533" indent="0" algn="ctr">
              <a:buNone/>
              <a:defRPr sz="1765"/>
            </a:lvl3pPr>
            <a:lvl4pPr marL="1344800" indent="0" algn="ctr">
              <a:buNone/>
              <a:defRPr sz="1569"/>
            </a:lvl4pPr>
            <a:lvl5pPr marL="1793067" indent="0" algn="ctr">
              <a:buNone/>
              <a:defRPr sz="1569"/>
            </a:lvl5pPr>
            <a:lvl6pPr marL="2241334" indent="0" algn="ctr">
              <a:buNone/>
              <a:defRPr sz="1569"/>
            </a:lvl6pPr>
            <a:lvl7pPr marL="2689600" indent="0" algn="ctr">
              <a:buNone/>
              <a:defRPr sz="1569"/>
            </a:lvl7pPr>
            <a:lvl8pPr marL="3137867" indent="0" algn="ctr">
              <a:buNone/>
              <a:defRPr sz="1569"/>
            </a:lvl8pPr>
            <a:lvl9pPr marL="3586133" indent="0" algn="ctr">
              <a:buNone/>
              <a:defRPr sz="1569"/>
            </a:lvl9pPr>
          </a:lstStyle>
          <a:p>
            <a:r>
              <a:rPr lang="en-US"/>
              <a:t>Click to edit Master subtitle style</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189D4734-72D2-40AB-83D5-A74B89B39DF8}" type="datetime1">
              <a:rPr lang="en-US" smtClean="0"/>
              <a:t>4/15/2025</a:t>
            </a:fld>
            <a:endParaRPr lang="en-US"/>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9939" y="2209472"/>
            <a:ext cx="1942773" cy="504381"/>
          </a:xfrm>
          <a:prstGeom prst="rect">
            <a:avLst/>
          </a:prstGeom>
        </p:spPr>
      </p:pic>
      <p:pic>
        <p:nvPicPr>
          <p:cNvPr id="10" name="Picture 9">
            <a:extLst>
              <a:ext uri="{FF2B5EF4-FFF2-40B4-BE49-F238E27FC236}">
                <a16:creationId xmlns:a16="http://schemas.microsoft.com/office/drawing/2014/main" id="{E0965F55-11BA-49A6-947C-F53153066243}"/>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20400" y="6400800"/>
            <a:ext cx="704426" cy="182880"/>
          </a:xfrm>
          <a:prstGeom prst="rect">
            <a:avLst/>
          </a:prstGeom>
        </p:spPr>
      </p:pic>
    </p:spTree>
    <p:extLst>
      <p:ext uri="{BB962C8B-B14F-4D97-AF65-F5344CB8AC3E}">
        <p14:creationId xmlns:p14="http://schemas.microsoft.com/office/powerpoint/2010/main" val="40081653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1_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a:defRPr>
                <a:latin typeface="Segoe UI" panose="020B0502040204020203" pitchFamily="34" charset="0"/>
              </a:defRPr>
            </a:lvl1pPr>
          </a:lstStyle>
          <a:p>
            <a:fld id="{A8D74F5E-A960-4F12-9BD3-D054B61EC2E2}" type="datetime1">
              <a:rPr lang="en-US" smtClean="0"/>
              <a:t>4/15/2025</a:t>
            </a:fld>
            <a:endParaRPr lang="en-US"/>
          </a:p>
        </p:txBody>
      </p:sp>
      <p:sp>
        <p:nvSpPr>
          <p:cNvPr id="4" name="Footer Placeholder 3"/>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5" name="Slide Number Placeholder 4"/>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pic>
        <p:nvPicPr>
          <p:cNvPr id="7" name="Picture 6"/>
          <p:cNvPicPr>
            <a:picLocks noChangeAspect="1"/>
          </p:cNvPicPr>
          <p:nvPr/>
        </p:nvPicPr>
        <p:blipFill>
          <a:blip r:embed="rId2"/>
          <a:stretch>
            <a:fillRect/>
          </a:stretch>
        </p:blipFill>
        <p:spPr>
          <a:xfrm>
            <a:off x="3" y="4"/>
            <a:ext cx="9980838" cy="818148"/>
          </a:xfrm>
          <a:prstGeom prst="rect">
            <a:avLst/>
          </a:prstGeom>
        </p:spPr>
      </p:pic>
      <p:sp>
        <p:nvSpPr>
          <p:cNvPr id="12" name="Rectangle 11"/>
          <p:cNvSpPr/>
          <p:nvPr/>
        </p:nvSpPr>
        <p:spPr>
          <a:xfrm>
            <a:off x="2" y="0"/>
            <a:ext cx="12192000" cy="990600"/>
          </a:xfrm>
          <a:prstGeom prst="rect">
            <a:avLst/>
          </a:prstGeom>
          <a:solidFill>
            <a:srgbClr val="006580"/>
          </a:solidFill>
          <a:ln>
            <a:solidFill>
              <a:srgbClr val="026373"/>
            </a:solidFill>
          </a:ln>
        </p:spPr>
        <p:style>
          <a:lnRef idx="2">
            <a:schemeClr val="accent1">
              <a:shade val="50000"/>
            </a:schemeClr>
          </a:lnRef>
          <a:fillRef idx="1">
            <a:schemeClr val="accent1"/>
          </a:fillRef>
          <a:effectRef idx="0">
            <a:schemeClr val="accent1"/>
          </a:effectRef>
          <a:fontRef idx="minor">
            <a:schemeClr val="lt1"/>
          </a:fontRef>
        </p:style>
        <p:txBody>
          <a:bodyPr lIns="76200" rIns="76200" rtlCol="0" anchor="ctr"/>
          <a:lstStyle/>
          <a:p>
            <a:pPr algn="ctr"/>
            <a:endParaRPr lang="en-US" sz="1765">
              <a:solidFill>
                <a:schemeClr val="bg1"/>
              </a:solidFill>
              <a:latin typeface="Segoe UI" panose="020B0502040204020203" pitchFamily="34" charset="0"/>
            </a:endParaRPr>
          </a:p>
        </p:txBody>
      </p:sp>
      <p:sp>
        <p:nvSpPr>
          <p:cNvPr id="2" name="Title 1"/>
          <p:cNvSpPr>
            <a:spLocks noGrp="1"/>
          </p:cNvSpPr>
          <p:nvPr>
            <p:ph type="title"/>
          </p:nvPr>
        </p:nvSpPr>
        <p:spPr>
          <a:xfrm>
            <a:off x="381000" y="228600"/>
            <a:ext cx="11430000" cy="533400"/>
          </a:xfrm>
          <a:noFill/>
        </p:spPr>
        <p:txBody>
          <a:bodyPr>
            <a:noAutofit/>
          </a:bodyPr>
          <a:lstStyle>
            <a:lvl1pPr>
              <a:defRPr>
                <a:solidFill>
                  <a:schemeClr val="bg1"/>
                </a:solidFill>
                <a:latin typeface="+mj-lt"/>
              </a:defRPr>
            </a:lvl1pPr>
          </a:lstStyle>
          <a:p>
            <a:r>
              <a:rPr lang="en-US"/>
              <a:t>Click to edit Master title style</a:t>
            </a:r>
          </a:p>
        </p:txBody>
      </p:sp>
      <p:pic>
        <p:nvPicPr>
          <p:cNvPr id="9" name="Picture 8">
            <a:extLst>
              <a:ext uri="{FF2B5EF4-FFF2-40B4-BE49-F238E27FC236}">
                <a16:creationId xmlns:a16="http://schemas.microsoft.com/office/drawing/2014/main" id="{D16555EA-DF61-4D1D-A390-A2A781A275ED}"/>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r="4077"/>
          <a:stretch/>
        </p:blipFill>
        <p:spPr>
          <a:xfrm>
            <a:off x="10820400" y="6400800"/>
            <a:ext cx="709913" cy="228600"/>
          </a:xfrm>
          <a:prstGeom prst="rect">
            <a:avLst/>
          </a:prstGeom>
        </p:spPr>
      </p:pic>
    </p:spTree>
    <p:extLst>
      <p:ext uri="{BB962C8B-B14F-4D97-AF65-F5344CB8AC3E}">
        <p14:creationId xmlns:p14="http://schemas.microsoft.com/office/powerpoint/2010/main" val="25537027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8F97E55-68B0-4E78-8819-96463181F0E0}"/>
              </a:ext>
            </a:extLst>
          </p:cNvPr>
          <p:cNvSpPr/>
          <p:nvPr userDrawn="1"/>
        </p:nvSpPr>
        <p:spPr>
          <a:xfrm>
            <a:off x="2" y="0"/>
            <a:ext cx="12192000" cy="990600"/>
          </a:xfrm>
          <a:prstGeom prst="rect">
            <a:avLst/>
          </a:prstGeom>
          <a:solidFill>
            <a:srgbClr val="004E59"/>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765">
              <a:solidFill>
                <a:schemeClr val="bg1"/>
              </a:solidFill>
              <a:latin typeface="Segoe UI" panose="020B0502040204020203" pitchFamily="34" charset="0"/>
            </a:endParaRPr>
          </a:p>
        </p:txBody>
      </p:sp>
      <p:sp>
        <p:nvSpPr>
          <p:cNvPr id="2" name="Title 1"/>
          <p:cNvSpPr>
            <a:spLocks noGrp="1"/>
          </p:cNvSpPr>
          <p:nvPr>
            <p:ph type="title"/>
          </p:nvPr>
        </p:nvSpPr>
        <p:spPr>
          <a:xfrm>
            <a:off x="381000" y="228600"/>
            <a:ext cx="11430000" cy="533400"/>
          </a:xfrm>
        </p:spPr>
        <p:txBody>
          <a:bodyPr/>
          <a:lstStyle>
            <a:lvl1pPr>
              <a:defRPr>
                <a:solidFill>
                  <a:schemeClr val="bg1"/>
                </a:solidFill>
                <a:latin typeface="+mj-lt"/>
              </a:defRPr>
            </a:lvl1pPr>
          </a:lstStyle>
          <a:p>
            <a:r>
              <a:rPr lang="en-US"/>
              <a:t>Click to edit Master title style</a:t>
            </a:r>
          </a:p>
        </p:txBody>
      </p:sp>
      <p:sp>
        <p:nvSpPr>
          <p:cNvPr id="3" name="Content Placeholder 2"/>
          <p:cNvSpPr>
            <a:spLocks noGrp="1"/>
          </p:cNvSpPr>
          <p:nvPr>
            <p:ph idx="1"/>
          </p:nvPr>
        </p:nvSpPr>
        <p:spPr>
          <a:xfrm>
            <a:off x="381000" y="1219200"/>
            <a:ext cx="11430000" cy="4350456"/>
          </a:xfrm>
        </p:spPr>
        <p:txBody>
          <a:bodyPr tIns="91440" bIns="91440">
            <a:noAutofit/>
          </a:bodyPr>
          <a:lstStyle>
            <a:lvl1pPr marL="0" indent="0">
              <a:lnSpc>
                <a:spcPct val="120000"/>
              </a:lnSpc>
              <a:spcBef>
                <a:spcPts val="1000"/>
              </a:spcBef>
              <a:buNone/>
              <a:defRPr sz="1167">
                <a:latin typeface="Segoe UI" panose="020B0502040204020203" pitchFamily="34" charset="0"/>
              </a:defRPr>
            </a:lvl1pPr>
            <a:lvl2pPr marL="448266" indent="0">
              <a:lnSpc>
                <a:spcPct val="120000"/>
              </a:lnSpc>
              <a:spcBef>
                <a:spcPts val="1000"/>
              </a:spcBef>
              <a:buNone/>
              <a:defRPr sz="1167">
                <a:latin typeface="Segoe UI" panose="020B0502040204020203" pitchFamily="34" charset="0"/>
              </a:defRPr>
            </a:lvl2pPr>
            <a:lvl3pPr marL="896533" indent="0">
              <a:lnSpc>
                <a:spcPct val="120000"/>
              </a:lnSpc>
              <a:spcBef>
                <a:spcPts val="1000"/>
              </a:spcBef>
              <a:buNone/>
              <a:defRPr sz="1167">
                <a:latin typeface="Segoe UI" panose="020B0502040204020203" pitchFamily="34" charset="0"/>
              </a:defRPr>
            </a:lvl3pPr>
            <a:lvl4pPr marL="1344800" indent="0">
              <a:lnSpc>
                <a:spcPct val="120000"/>
              </a:lnSpc>
              <a:spcBef>
                <a:spcPts val="1000"/>
              </a:spcBef>
              <a:buNone/>
              <a:defRPr sz="1167">
                <a:latin typeface="Segoe UI" panose="020B0502040204020203" pitchFamily="34" charset="0"/>
              </a:defRPr>
            </a:lvl4pPr>
            <a:lvl5pPr marL="1793067" indent="0">
              <a:lnSpc>
                <a:spcPct val="120000"/>
              </a:lnSpc>
              <a:spcBef>
                <a:spcPts val="1000"/>
              </a:spcBef>
              <a:buNone/>
              <a:defRPr sz="1167">
                <a:latin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9CF2D847-34C8-4225-9AED-71F3F499093B}" type="datetime1">
              <a:rPr lang="en-US" smtClean="0"/>
              <a:t>4/15/2025</a:t>
            </a:fld>
            <a:endParaRPr lang="en-US"/>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pic>
        <p:nvPicPr>
          <p:cNvPr id="8" name="Picture 7">
            <a:extLst>
              <a:ext uri="{FF2B5EF4-FFF2-40B4-BE49-F238E27FC236}">
                <a16:creationId xmlns:a16="http://schemas.microsoft.com/office/drawing/2014/main" id="{FA8DF217-1EAD-4B4A-A2F2-041F388DEC88}"/>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4077"/>
          <a:stretch/>
        </p:blipFill>
        <p:spPr>
          <a:xfrm>
            <a:off x="10820400" y="6400800"/>
            <a:ext cx="709913" cy="228600"/>
          </a:xfrm>
          <a:prstGeom prst="rect">
            <a:avLst/>
          </a:prstGeom>
        </p:spPr>
      </p:pic>
    </p:spTree>
    <p:extLst>
      <p:ext uri="{BB962C8B-B14F-4D97-AF65-F5344CB8AC3E}">
        <p14:creationId xmlns:p14="http://schemas.microsoft.com/office/powerpoint/2010/main" val="26949440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8F97E55-68B0-4E78-8819-96463181F0E0}"/>
              </a:ext>
            </a:extLst>
          </p:cNvPr>
          <p:cNvSpPr/>
          <p:nvPr userDrawn="1"/>
        </p:nvSpPr>
        <p:spPr>
          <a:xfrm>
            <a:off x="2" y="0"/>
            <a:ext cx="12192000" cy="990600"/>
          </a:xfrm>
          <a:prstGeom prst="rect">
            <a:avLst/>
          </a:prstGeom>
          <a:solidFill>
            <a:srgbClr val="004E59"/>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765">
              <a:solidFill>
                <a:schemeClr val="bg1"/>
              </a:solidFill>
              <a:latin typeface="Segoe UI" panose="020B0502040204020203" pitchFamily="34" charset="0"/>
            </a:endParaRPr>
          </a:p>
        </p:txBody>
      </p:sp>
      <p:sp>
        <p:nvSpPr>
          <p:cNvPr id="2" name="Title 1"/>
          <p:cNvSpPr>
            <a:spLocks noGrp="1"/>
          </p:cNvSpPr>
          <p:nvPr>
            <p:ph type="title"/>
          </p:nvPr>
        </p:nvSpPr>
        <p:spPr>
          <a:xfrm>
            <a:off x="381000" y="228600"/>
            <a:ext cx="11430000" cy="533400"/>
          </a:xfrm>
        </p:spPr>
        <p:txBody>
          <a:bodyPr tIns="91440" bIns="91440"/>
          <a:lstStyle>
            <a:lvl1pPr>
              <a:defRPr>
                <a:solidFill>
                  <a:schemeClr val="bg1"/>
                </a:solidFill>
                <a:latin typeface="+mj-lt"/>
              </a:defRPr>
            </a:lvl1pPr>
          </a:lstStyle>
          <a:p>
            <a:r>
              <a:rPr lang="en-US"/>
              <a:t>Click to edit Master title style</a:t>
            </a:r>
          </a:p>
        </p:txBody>
      </p:sp>
      <p:sp>
        <p:nvSpPr>
          <p:cNvPr id="3" name="Content Placeholder 2"/>
          <p:cNvSpPr>
            <a:spLocks noGrp="1"/>
          </p:cNvSpPr>
          <p:nvPr>
            <p:ph idx="1"/>
          </p:nvPr>
        </p:nvSpPr>
        <p:spPr>
          <a:xfrm>
            <a:off x="381000" y="1676400"/>
            <a:ext cx="5334000" cy="4419600"/>
          </a:xfrm>
        </p:spPr>
        <p:txBody>
          <a:bodyPr tIns="91440" bIns="91440">
            <a:noAutofit/>
          </a:bodyPr>
          <a:lstStyle>
            <a:lvl1pPr marL="0" indent="0">
              <a:lnSpc>
                <a:spcPct val="120000"/>
              </a:lnSpc>
              <a:spcBef>
                <a:spcPts val="1000"/>
              </a:spcBef>
              <a:buNone/>
              <a:defRPr sz="1167">
                <a:latin typeface="Segoe UI" panose="020B0502040204020203" pitchFamily="34" charset="0"/>
              </a:defRPr>
            </a:lvl1pPr>
            <a:lvl2pPr marL="448266" indent="0">
              <a:lnSpc>
                <a:spcPct val="120000"/>
              </a:lnSpc>
              <a:spcBef>
                <a:spcPts val="1000"/>
              </a:spcBef>
              <a:buNone/>
              <a:defRPr sz="1167">
                <a:latin typeface="Segoe UI" panose="020B0502040204020203" pitchFamily="34" charset="0"/>
              </a:defRPr>
            </a:lvl2pPr>
            <a:lvl3pPr marL="896533" indent="0">
              <a:lnSpc>
                <a:spcPct val="120000"/>
              </a:lnSpc>
              <a:spcBef>
                <a:spcPts val="1000"/>
              </a:spcBef>
              <a:buNone/>
              <a:defRPr sz="1167">
                <a:latin typeface="Segoe UI" panose="020B0502040204020203" pitchFamily="34" charset="0"/>
              </a:defRPr>
            </a:lvl3pPr>
            <a:lvl4pPr marL="1344800" indent="0">
              <a:lnSpc>
                <a:spcPct val="120000"/>
              </a:lnSpc>
              <a:spcBef>
                <a:spcPts val="1000"/>
              </a:spcBef>
              <a:buNone/>
              <a:defRPr sz="1167">
                <a:latin typeface="Segoe UI" panose="020B0502040204020203" pitchFamily="34" charset="0"/>
              </a:defRPr>
            </a:lvl4pPr>
            <a:lvl5pPr marL="1793067" indent="0">
              <a:lnSpc>
                <a:spcPct val="120000"/>
              </a:lnSpc>
              <a:spcBef>
                <a:spcPts val="1000"/>
              </a:spcBef>
              <a:buNone/>
              <a:defRPr sz="1167">
                <a:latin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65E574CA-1BCC-44E3-8543-5630B586C9C0}" type="datetime1">
              <a:rPr lang="en-US" smtClean="0"/>
              <a:t>4/15/2025</a:t>
            </a:fld>
            <a:endParaRPr lang="en-US"/>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sp>
        <p:nvSpPr>
          <p:cNvPr id="11" name="Text Placeholder 10">
            <a:extLst>
              <a:ext uri="{FF2B5EF4-FFF2-40B4-BE49-F238E27FC236}">
                <a16:creationId xmlns:a16="http://schemas.microsoft.com/office/drawing/2014/main" id="{E1026E56-FB1E-43F7-9EDA-3E69635CD04E}"/>
              </a:ext>
            </a:extLst>
          </p:cNvPr>
          <p:cNvSpPr>
            <a:spLocks noGrp="1"/>
          </p:cNvSpPr>
          <p:nvPr>
            <p:ph type="body" sz="quarter" idx="13"/>
          </p:nvPr>
        </p:nvSpPr>
        <p:spPr>
          <a:xfrm>
            <a:off x="381000" y="1219200"/>
            <a:ext cx="5334000" cy="322792"/>
          </a:xfrm>
        </p:spPr>
        <p:txBody>
          <a:bodyPr tIns="91440" bIns="91440">
            <a:noAutofit/>
          </a:bodyPr>
          <a:lstStyle>
            <a:lvl1pPr marL="0" indent="0">
              <a:buNone/>
              <a:defRPr sz="2000">
                <a:latin typeface="+mj-lt"/>
              </a:defRPr>
            </a:lvl1pPr>
            <a:lvl2pPr marL="448266" indent="0">
              <a:buNone/>
              <a:defRPr sz="2000">
                <a:latin typeface="+mj-lt"/>
              </a:defRPr>
            </a:lvl2pPr>
            <a:lvl3pPr marL="896533" indent="0">
              <a:buNone/>
              <a:defRPr sz="2000">
                <a:latin typeface="+mj-lt"/>
              </a:defRPr>
            </a:lvl3pPr>
            <a:lvl4pPr marL="1344800" indent="0">
              <a:buNone/>
              <a:defRPr sz="2000">
                <a:latin typeface="+mj-lt"/>
              </a:defRPr>
            </a:lvl4pPr>
            <a:lvl5pPr marL="1793067" indent="0">
              <a:buNone/>
              <a:defRPr sz="2000">
                <a:latin typeface="+mj-lt"/>
              </a:defRPr>
            </a:lvl5pPr>
          </a:lstStyle>
          <a:p>
            <a:pPr lvl="0"/>
            <a:r>
              <a:rPr lang="en-US"/>
              <a:t>Edit Master text styles</a:t>
            </a:r>
          </a:p>
        </p:txBody>
      </p:sp>
      <p:pic>
        <p:nvPicPr>
          <p:cNvPr id="12" name="Picture 11">
            <a:extLst>
              <a:ext uri="{FF2B5EF4-FFF2-40B4-BE49-F238E27FC236}">
                <a16:creationId xmlns:a16="http://schemas.microsoft.com/office/drawing/2014/main" id="{34414025-9975-41E8-9FC5-0DF320B94284}"/>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4077"/>
          <a:stretch/>
        </p:blipFill>
        <p:spPr>
          <a:xfrm>
            <a:off x="10820400" y="6400800"/>
            <a:ext cx="709913" cy="228600"/>
          </a:xfrm>
          <a:prstGeom prst="rect">
            <a:avLst/>
          </a:prstGeom>
        </p:spPr>
      </p:pic>
    </p:spTree>
    <p:extLst>
      <p:ext uri="{BB962C8B-B14F-4D97-AF65-F5344CB8AC3E}">
        <p14:creationId xmlns:p14="http://schemas.microsoft.com/office/powerpoint/2010/main" val="385162694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8F97E55-68B0-4E78-8819-96463181F0E0}"/>
              </a:ext>
            </a:extLst>
          </p:cNvPr>
          <p:cNvSpPr/>
          <p:nvPr userDrawn="1"/>
        </p:nvSpPr>
        <p:spPr>
          <a:xfrm>
            <a:off x="2" y="0"/>
            <a:ext cx="12192000" cy="990600"/>
          </a:xfrm>
          <a:prstGeom prst="rect">
            <a:avLst/>
          </a:prstGeom>
          <a:solidFill>
            <a:srgbClr val="004E59"/>
          </a:solidFill>
        </p:spPr>
        <p:style>
          <a:lnRef idx="2">
            <a:schemeClr val="accent1">
              <a:shade val="50000"/>
            </a:schemeClr>
          </a:lnRef>
          <a:fillRef idx="1">
            <a:schemeClr val="accent1"/>
          </a:fillRef>
          <a:effectRef idx="0">
            <a:schemeClr val="accent1"/>
          </a:effectRef>
          <a:fontRef idx="minor">
            <a:schemeClr val="lt1"/>
          </a:fontRef>
        </p:style>
        <p:txBody>
          <a:bodyPr lIns="76200" tIns="76200" rIns="76200" bIns="76200" rtlCol="0" anchor="ctr"/>
          <a:lstStyle/>
          <a:p>
            <a:pPr algn="ctr"/>
            <a:endParaRPr lang="en-US" sz="1765">
              <a:solidFill>
                <a:schemeClr val="bg1"/>
              </a:solidFill>
              <a:latin typeface="Segoe UI" panose="020B0502040204020203" pitchFamily="34" charset="0"/>
            </a:endParaRPr>
          </a:p>
        </p:txBody>
      </p:sp>
      <p:sp>
        <p:nvSpPr>
          <p:cNvPr id="2" name="Title 1"/>
          <p:cNvSpPr>
            <a:spLocks noGrp="1"/>
          </p:cNvSpPr>
          <p:nvPr>
            <p:ph type="title"/>
          </p:nvPr>
        </p:nvSpPr>
        <p:spPr>
          <a:xfrm>
            <a:off x="381000" y="228600"/>
            <a:ext cx="11430000" cy="533400"/>
          </a:xfrm>
        </p:spPr>
        <p:txBody>
          <a:bodyPr tIns="91440" bIns="91440"/>
          <a:lstStyle>
            <a:lvl1pPr>
              <a:defRPr>
                <a:solidFill>
                  <a:schemeClr val="bg1"/>
                </a:solidFill>
                <a:latin typeface="+mj-lt"/>
              </a:defRPr>
            </a:lvl1pPr>
          </a:lstStyle>
          <a:p>
            <a:r>
              <a:rPr lang="en-US"/>
              <a:t>Click to edit Master title style</a:t>
            </a:r>
          </a:p>
        </p:txBody>
      </p:sp>
      <p:sp>
        <p:nvSpPr>
          <p:cNvPr id="3" name="Content Placeholder 2"/>
          <p:cNvSpPr>
            <a:spLocks noGrp="1"/>
          </p:cNvSpPr>
          <p:nvPr>
            <p:ph idx="1"/>
          </p:nvPr>
        </p:nvSpPr>
        <p:spPr>
          <a:xfrm>
            <a:off x="2209800" y="1676400"/>
            <a:ext cx="9601200" cy="762000"/>
          </a:xfrm>
        </p:spPr>
        <p:txBody>
          <a:bodyPr tIns="91440" bIns="91440">
            <a:noAutofit/>
          </a:bodyPr>
          <a:lstStyle>
            <a:lvl1pPr marL="0" indent="0">
              <a:lnSpc>
                <a:spcPct val="120000"/>
              </a:lnSpc>
              <a:spcBef>
                <a:spcPts val="1000"/>
              </a:spcBef>
              <a:buNone/>
              <a:defRPr sz="1167">
                <a:latin typeface="Segoe UI" panose="020B0502040204020203" pitchFamily="34" charset="0"/>
              </a:defRPr>
            </a:lvl1pPr>
            <a:lvl2pPr marL="448266" indent="0">
              <a:buNone/>
              <a:defRPr sz="1167">
                <a:latin typeface="+mn-lt"/>
              </a:defRPr>
            </a:lvl2pPr>
            <a:lvl3pPr marL="896533" indent="0">
              <a:buNone/>
              <a:defRPr sz="1167">
                <a:latin typeface="+mn-lt"/>
              </a:defRPr>
            </a:lvl3pPr>
            <a:lvl4pPr marL="1344800" indent="0">
              <a:buNone/>
              <a:defRPr sz="1167">
                <a:latin typeface="+mn-lt"/>
              </a:defRPr>
            </a:lvl4pPr>
            <a:lvl5pPr marL="1793067" indent="0">
              <a:buNone/>
              <a:defRPr sz="1167">
                <a:latin typeface="+mn-lt"/>
              </a:defRPr>
            </a:lvl5pPr>
          </a:lstStyle>
          <a:p>
            <a:pPr lvl="0"/>
            <a:r>
              <a:rPr lang="en-US"/>
              <a:t>Edit Master text styles</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FD3625DC-72D9-4BFF-9D63-1FB591636F8F}" type="datetime1">
              <a:rPr lang="en-US" smtClean="0"/>
              <a:t>4/15/2025</a:t>
            </a:fld>
            <a:endParaRPr lang="en-US"/>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sp>
        <p:nvSpPr>
          <p:cNvPr id="11" name="Text Placeholder 10">
            <a:extLst>
              <a:ext uri="{FF2B5EF4-FFF2-40B4-BE49-F238E27FC236}">
                <a16:creationId xmlns:a16="http://schemas.microsoft.com/office/drawing/2014/main" id="{E1026E56-FB1E-43F7-9EDA-3E69635CD04E}"/>
              </a:ext>
            </a:extLst>
          </p:cNvPr>
          <p:cNvSpPr>
            <a:spLocks noGrp="1"/>
          </p:cNvSpPr>
          <p:nvPr>
            <p:ph type="body" sz="quarter" idx="13"/>
          </p:nvPr>
        </p:nvSpPr>
        <p:spPr>
          <a:xfrm>
            <a:off x="2209800" y="1219200"/>
            <a:ext cx="9715499" cy="381000"/>
          </a:xfrm>
        </p:spPr>
        <p:txBody>
          <a:bodyPr tIns="91440" bIns="91440">
            <a:noAutofit/>
          </a:bodyPr>
          <a:lstStyle>
            <a:lvl1pPr marL="0" indent="0">
              <a:buNone/>
              <a:defRPr sz="2000">
                <a:latin typeface="+mj-lt"/>
              </a:defRPr>
            </a:lvl1pPr>
            <a:lvl2pPr marL="448266" indent="0">
              <a:buNone/>
              <a:defRPr sz="2000">
                <a:latin typeface="+mj-lt"/>
              </a:defRPr>
            </a:lvl2pPr>
            <a:lvl3pPr marL="896533" indent="0">
              <a:buNone/>
              <a:defRPr sz="2000">
                <a:latin typeface="+mj-lt"/>
              </a:defRPr>
            </a:lvl3pPr>
            <a:lvl4pPr marL="1344800" indent="0">
              <a:buNone/>
              <a:defRPr sz="2000">
                <a:latin typeface="+mj-lt"/>
              </a:defRPr>
            </a:lvl4pPr>
            <a:lvl5pPr marL="1793067" indent="0">
              <a:buNone/>
              <a:defRPr sz="2000">
                <a:latin typeface="+mj-lt"/>
              </a:defRPr>
            </a:lvl5pPr>
          </a:lstStyle>
          <a:p>
            <a:pPr lvl="0"/>
            <a:r>
              <a:rPr lang="en-US"/>
              <a:t>Edit Master text styles</a:t>
            </a:r>
          </a:p>
        </p:txBody>
      </p:sp>
      <p:sp>
        <p:nvSpPr>
          <p:cNvPr id="13" name="Content Placeholder 2">
            <a:extLst>
              <a:ext uri="{FF2B5EF4-FFF2-40B4-BE49-F238E27FC236}">
                <a16:creationId xmlns:a16="http://schemas.microsoft.com/office/drawing/2014/main" id="{F563948A-318B-4390-8E4D-036A81F512A6}"/>
              </a:ext>
            </a:extLst>
          </p:cNvPr>
          <p:cNvSpPr>
            <a:spLocks noGrp="1"/>
          </p:cNvSpPr>
          <p:nvPr>
            <p:ph idx="14"/>
          </p:nvPr>
        </p:nvSpPr>
        <p:spPr>
          <a:xfrm>
            <a:off x="2209800" y="2819400"/>
            <a:ext cx="9639298" cy="636793"/>
          </a:xfrm>
        </p:spPr>
        <p:txBody>
          <a:bodyPr tIns="91440" bIns="91440">
            <a:noAutofit/>
          </a:bodyPr>
          <a:lstStyle>
            <a:lvl1pPr marL="0" indent="0">
              <a:lnSpc>
                <a:spcPct val="120000"/>
              </a:lnSpc>
              <a:spcBef>
                <a:spcPts val="1000"/>
              </a:spcBef>
              <a:buNone/>
              <a:defRPr sz="1000">
                <a:latin typeface="Segoe UI" panose="020B0502040204020203" pitchFamily="34" charset="0"/>
              </a:defRPr>
            </a:lvl1pPr>
            <a:lvl2pPr marL="448266" indent="0">
              <a:buNone/>
              <a:defRPr sz="1167">
                <a:latin typeface="+mn-lt"/>
              </a:defRPr>
            </a:lvl2pPr>
            <a:lvl3pPr marL="896533" indent="0">
              <a:buNone/>
              <a:defRPr sz="1167">
                <a:latin typeface="+mn-lt"/>
              </a:defRPr>
            </a:lvl3pPr>
            <a:lvl4pPr marL="1344800" indent="0">
              <a:buNone/>
              <a:defRPr sz="1167">
                <a:latin typeface="+mn-lt"/>
              </a:defRPr>
            </a:lvl4pPr>
            <a:lvl5pPr marL="1793067" indent="0">
              <a:buNone/>
              <a:defRPr sz="1167">
                <a:latin typeface="+mn-lt"/>
              </a:defRPr>
            </a:lvl5pPr>
          </a:lstStyle>
          <a:p>
            <a:pPr lvl="0"/>
            <a:r>
              <a:rPr lang="en-US"/>
              <a:t>Edit Master text styles</a:t>
            </a:r>
          </a:p>
        </p:txBody>
      </p:sp>
      <p:sp>
        <p:nvSpPr>
          <p:cNvPr id="14" name="Text Placeholder 10">
            <a:extLst>
              <a:ext uri="{FF2B5EF4-FFF2-40B4-BE49-F238E27FC236}">
                <a16:creationId xmlns:a16="http://schemas.microsoft.com/office/drawing/2014/main" id="{2AD0E7F6-4B25-41E6-A3A0-23177BB06301}"/>
              </a:ext>
            </a:extLst>
          </p:cNvPr>
          <p:cNvSpPr>
            <a:spLocks noGrp="1"/>
          </p:cNvSpPr>
          <p:nvPr>
            <p:ph type="body" sz="quarter" idx="15"/>
          </p:nvPr>
        </p:nvSpPr>
        <p:spPr>
          <a:xfrm>
            <a:off x="2209800" y="2514600"/>
            <a:ext cx="1752408" cy="228600"/>
          </a:xfrm>
        </p:spPr>
        <p:txBody>
          <a:bodyPr tIns="91440" bIns="91440">
            <a:noAutofit/>
          </a:bodyPr>
          <a:lstStyle>
            <a:lvl1pPr marL="0" indent="0">
              <a:buNone/>
              <a:defRPr sz="1167">
                <a:latin typeface="+mj-lt"/>
              </a:defRPr>
            </a:lvl1pPr>
            <a:lvl2pPr marL="448266" indent="0">
              <a:buNone/>
              <a:defRPr sz="2000">
                <a:latin typeface="+mj-lt"/>
              </a:defRPr>
            </a:lvl2pPr>
            <a:lvl3pPr marL="896533" indent="0">
              <a:buNone/>
              <a:defRPr sz="2000">
                <a:latin typeface="+mj-lt"/>
              </a:defRPr>
            </a:lvl3pPr>
            <a:lvl4pPr marL="1344800" indent="0">
              <a:buNone/>
              <a:defRPr sz="2000">
                <a:latin typeface="+mj-lt"/>
              </a:defRPr>
            </a:lvl4pPr>
            <a:lvl5pPr marL="1793067" indent="0">
              <a:buNone/>
              <a:defRPr sz="2000">
                <a:latin typeface="+mj-lt"/>
              </a:defRPr>
            </a:lvl5pPr>
          </a:lstStyle>
          <a:p>
            <a:pPr lvl="0"/>
            <a:r>
              <a:rPr lang="en-US"/>
              <a:t>Edit Master text styles</a:t>
            </a:r>
          </a:p>
        </p:txBody>
      </p:sp>
      <p:sp>
        <p:nvSpPr>
          <p:cNvPr id="15" name="Picture Placeholder 14">
            <a:extLst>
              <a:ext uri="{FF2B5EF4-FFF2-40B4-BE49-F238E27FC236}">
                <a16:creationId xmlns:a16="http://schemas.microsoft.com/office/drawing/2014/main" id="{A4AA2593-D531-4835-B3BF-CF108C3D1C1E}"/>
              </a:ext>
            </a:extLst>
          </p:cNvPr>
          <p:cNvSpPr>
            <a:spLocks noGrp="1"/>
          </p:cNvSpPr>
          <p:nvPr>
            <p:ph type="pic" sz="quarter" idx="16"/>
          </p:nvPr>
        </p:nvSpPr>
        <p:spPr>
          <a:xfrm>
            <a:off x="381000" y="1219200"/>
            <a:ext cx="1524000" cy="1524000"/>
          </a:xfrm>
        </p:spPr>
        <p:txBody>
          <a:bodyPr tIns="91440" bIns="91440"/>
          <a:lstStyle>
            <a:lvl1pPr>
              <a:defRPr>
                <a:latin typeface="Segoe UI" panose="020B0502040204020203" pitchFamily="34" charset="0"/>
              </a:defRPr>
            </a:lvl1pPr>
          </a:lstStyle>
          <a:p>
            <a:endParaRPr lang="en-US"/>
          </a:p>
        </p:txBody>
      </p:sp>
      <p:sp>
        <p:nvSpPr>
          <p:cNvPr id="16" name="Content Placeholder 2">
            <a:extLst>
              <a:ext uri="{FF2B5EF4-FFF2-40B4-BE49-F238E27FC236}">
                <a16:creationId xmlns:a16="http://schemas.microsoft.com/office/drawing/2014/main" id="{C8B1E0DD-9C3B-4861-B9C7-658DE1B3A2CA}"/>
              </a:ext>
            </a:extLst>
          </p:cNvPr>
          <p:cNvSpPr>
            <a:spLocks noGrp="1"/>
          </p:cNvSpPr>
          <p:nvPr>
            <p:ph idx="17"/>
          </p:nvPr>
        </p:nvSpPr>
        <p:spPr>
          <a:xfrm>
            <a:off x="2220383" y="4267200"/>
            <a:ext cx="9601200" cy="609600"/>
          </a:xfrm>
        </p:spPr>
        <p:txBody>
          <a:bodyPr tIns="91440" bIns="91440">
            <a:noAutofit/>
          </a:bodyPr>
          <a:lstStyle>
            <a:lvl1pPr marL="0" indent="0">
              <a:lnSpc>
                <a:spcPct val="120000"/>
              </a:lnSpc>
              <a:spcBef>
                <a:spcPts val="1000"/>
              </a:spcBef>
              <a:buNone/>
              <a:defRPr sz="1167">
                <a:latin typeface="Segoe UI" panose="020B0502040204020203" pitchFamily="34" charset="0"/>
              </a:defRPr>
            </a:lvl1pPr>
            <a:lvl2pPr marL="448266" indent="0">
              <a:buNone/>
              <a:defRPr sz="1167">
                <a:latin typeface="+mn-lt"/>
              </a:defRPr>
            </a:lvl2pPr>
            <a:lvl3pPr marL="896533" indent="0">
              <a:buNone/>
              <a:defRPr sz="1167">
                <a:latin typeface="+mn-lt"/>
              </a:defRPr>
            </a:lvl3pPr>
            <a:lvl4pPr marL="1344800" indent="0">
              <a:buNone/>
              <a:defRPr sz="1167">
                <a:latin typeface="+mn-lt"/>
              </a:defRPr>
            </a:lvl4pPr>
            <a:lvl5pPr marL="1793067" indent="0">
              <a:buNone/>
              <a:defRPr sz="1167">
                <a:latin typeface="+mn-lt"/>
              </a:defRPr>
            </a:lvl5pPr>
          </a:lstStyle>
          <a:p>
            <a:pPr lvl="0"/>
            <a:r>
              <a:rPr lang="en-US"/>
              <a:t>Edit Master text styles</a:t>
            </a:r>
          </a:p>
        </p:txBody>
      </p:sp>
      <p:sp>
        <p:nvSpPr>
          <p:cNvPr id="17" name="Text Placeholder 10">
            <a:extLst>
              <a:ext uri="{FF2B5EF4-FFF2-40B4-BE49-F238E27FC236}">
                <a16:creationId xmlns:a16="http://schemas.microsoft.com/office/drawing/2014/main" id="{3A6FE795-7232-4C2C-8253-3E63F346E6F1}"/>
              </a:ext>
            </a:extLst>
          </p:cNvPr>
          <p:cNvSpPr>
            <a:spLocks noGrp="1"/>
          </p:cNvSpPr>
          <p:nvPr>
            <p:ph type="body" sz="quarter" idx="18"/>
          </p:nvPr>
        </p:nvSpPr>
        <p:spPr>
          <a:xfrm>
            <a:off x="2220383" y="3810000"/>
            <a:ext cx="9715499" cy="381000"/>
          </a:xfrm>
        </p:spPr>
        <p:txBody>
          <a:bodyPr tIns="91440" bIns="91440">
            <a:noAutofit/>
          </a:bodyPr>
          <a:lstStyle>
            <a:lvl1pPr marL="0" indent="0">
              <a:buNone/>
              <a:defRPr sz="2000">
                <a:latin typeface="+mj-lt"/>
              </a:defRPr>
            </a:lvl1pPr>
            <a:lvl2pPr marL="448266" indent="0">
              <a:buNone/>
              <a:defRPr sz="2000">
                <a:latin typeface="+mj-lt"/>
              </a:defRPr>
            </a:lvl2pPr>
            <a:lvl3pPr marL="896533" indent="0">
              <a:buNone/>
              <a:defRPr sz="2000">
                <a:latin typeface="+mj-lt"/>
              </a:defRPr>
            </a:lvl3pPr>
            <a:lvl4pPr marL="1344800" indent="0">
              <a:buNone/>
              <a:defRPr sz="2000">
                <a:latin typeface="+mj-lt"/>
              </a:defRPr>
            </a:lvl4pPr>
            <a:lvl5pPr marL="1793067" indent="0">
              <a:buNone/>
              <a:defRPr sz="2000">
                <a:latin typeface="+mj-lt"/>
              </a:defRPr>
            </a:lvl5pPr>
          </a:lstStyle>
          <a:p>
            <a:pPr lvl="0"/>
            <a:r>
              <a:rPr lang="en-US"/>
              <a:t>Edit Master text styles</a:t>
            </a:r>
          </a:p>
        </p:txBody>
      </p:sp>
      <p:sp>
        <p:nvSpPr>
          <p:cNvPr id="18" name="Content Placeholder 2">
            <a:extLst>
              <a:ext uri="{FF2B5EF4-FFF2-40B4-BE49-F238E27FC236}">
                <a16:creationId xmlns:a16="http://schemas.microsoft.com/office/drawing/2014/main" id="{BA996FAC-27FD-4D72-8742-3B3D6FBFA472}"/>
              </a:ext>
            </a:extLst>
          </p:cNvPr>
          <p:cNvSpPr>
            <a:spLocks noGrp="1"/>
          </p:cNvSpPr>
          <p:nvPr>
            <p:ph idx="19"/>
          </p:nvPr>
        </p:nvSpPr>
        <p:spPr>
          <a:xfrm>
            <a:off x="2220384" y="5410200"/>
            <a:ext cx="9639298" cy="636793"/>
          </a:xfrm>
        </p:spPr>
        <p:txBody>
          <a:bodyPr tIns="91440" bIns="91440">
            <a:noAutofit/>
          </a:bodyPr>
          <a:lstStyle>
            <a:lvl1pPr marL="0" indent="0">
              <a:lnSpc>
                <a:spcPct val="120000"/>
              </a:lnSpc>
              <a:spcBef>
                <a:spcPts val="1000"/>
              </a:spcBef>
              <a:buNone/>
              <a:defRPr sz="1000">
                <a:latin typeface="Segoe UI" panose="020B0502040204020203" pitchFamily="34" charset="0"/>
              </a:defRPr>
            </a:lvl1pPr>
            <a:lvl2pPr marL="448266" indent="0">
              <a:buNone/>
              <a:defRPr sz="1167">
                <a:latin typeface="+mn-lt"/>
              </a:defRPr>
            </a:lvl2pPr>
            <a:lvl3pPr marL="896533" indent="0">
              <a:buNone/>
              <a:defRPr sz="1167">
                <a:latin typeface="+mn-lt"/>
              </a:defRPr>
            </a:lvl3pPr>
            <a:lvl4pPr marL="1344800" indent="0">
              <a:buNone/>
              <a:defRPr sz="1167">
                <a:latin typeface="+mn-lt"/>
              </a:defRPr>
            </a:lvl4pPr>
            <a:lvl5pPr marL="1793067" indent="0">
              <a:buNone/>
              <a:defRPr sz="1167">
                <a:latin typeface="+mn-lt"/>
              </a:defRPr>
            </a:lvl5pPr>
          </a:lstStyle>
          <a:p>
            <a:pPr lvl="0"/>
            <a:r>
              <a:rPr lang="en-US"/>
              <a:t>Edit Master text styles</a:t>
            </a:r>
          </a:p>
        </p:txBody>
      </p:sp>
      <p:sp>
        <p:nvSpPr>
          <p:cNvPr id="19" name="Text Placeholder 10">
            <a:extLst>
              <a:ext uri="{FF2B5EF4-FFF2-40B4-BE49-F238E27FC236}">
                <a16:creationId xmlns:a16="http://schemas.microsoft.com/office/drawing/2014/main" id="{FA9DA342-ABBC-4773-9620-733BFF8A707A}"/>
              </a:ext>
            </a:extLst>
          </p:cNvPr>
          <p:cNvSpPr>
            <a:spLocks noGrp="1"/>
          </p:cNvSpPr>
          <p:nvPr>
            <p:ph type="body" sz="quarter" idx="20"/>
          </p:nvPr>
        </p:nvSpPr>
        <p:spPr>
          <a:xfrm>
            <a:off x="2220384" y="5105400"/>
            <a:ext cx="1752408" cy="228600"/>
          </a:xfrm>
        </p:spPr>
        <p:txBody>
          <a:bodyPr tIns="91440" bIns="91440">
            <a:noAutofit/>
          </a:bodyPr>
          <a:lstStyle>
            <a:lvl1pPr marL="0" indent="0">
              <a:buNone/>
              <a:defRPr sz="1167">
                <a:latin typeface="+mj-lt"/>
              </a:defRPr>
            </a:lvl1pPr>
            <a:lvl2pPr marL="448266" indent="0">
              <a:buNone/>
              <a:defRPr sz="2000">
                <a:latin typeface="+mj-lt"/>
              </a:defRPr>
            </a:lvl2pPr>
            <a:lvl3pPr marL="896533" indent="0">
              <a:buNone/>
              <a:defRPr sz="2000">
                <a:latin typeface="+mj-lt"/>
              </a:defRPr>
            </a:lvl3pPr>
            <a:lvl4pPr marL="1344800" indent="0">
              <a:buNone/>
              <a:defRPr sz="2000">
                <a:latin typeface="+mj-lt"/>
              </a:defRPr>
            </a:lvl4pPr>
            <a:lvl5pPr marL="1793067" indent="0">
              <a:buNone/>
              <a:defRPr sz="2000">
                <a:latin typeface="+mj-lt"/>
              </a:defRPr>
            </a:lvl5pPr>
          </a:lstStyle>
          <a:p>
            <a:pPr lvl="0"/>
            <a:r>
              <a:rPr lang="en-US"/>
              <a:t>Edit Master text styles</a:t>
            </a:r>
          </a:p>
        </p:txBody>
      </p:sp>
      <p:sp>
        <p:nvSpPr>
          <p:cNvPr id="20" name="Picture Placeholder 14">
            <a:extLst>
              <a:ext uri="{FF2B5EF4-FFF2-40B4-BE49-F238E27FC236}">
                <a16:creationId xmlns:a16="http://schemas.microsoft.com/office/drawing/2014/main" id="{2AF7EB96-A3DC-4327-A2E2-7EB91E2FCB14}"/>
              </a:ext>
            </a:extLst>
          </p:cNvPr>
          <p:cNvSpPr>
            <a:spLocks noGrp="1"/>
          </p:cNvSpPr>
          <p:nvPr>
            <p:ph type="pic" sz="quarter" idx="21"/>
          </p:nvPr>
        </p:nvSpPr>
        <p:spPr>
          <a:xfrm>
            <a:off x="228600" y="3810000"/>
            <a:ext cx="1524000" cy="1524000"/>
          </a:xfrm>
        </p:spPr>
        <p:txBody>
          <a:bodyPr/>
          <a:lstStyle>
            <a:lvl1pPr>
              <a:defRPr>
                <a:latin typeface="Segoe UI" panose="020B0502040204020203" pitchFamily="34" charset="0"/>
              </a:defRPr>
            </a:lvl1pPr>
          </a:lstStyle>
          <a:p>
            <a:endParaRPr lang="en-US"/>
          </a:p>
        </p:txBody>
      </p:sp>
      <p:cxnSp>
        <p:nvCxnSpPr>
          <p:cNvPr id="21" name="Straight Connector 20">
            <a:extLst>
              <a:ext uri="{FF2B5EF4-FFF2-40B4-BE49-F238E27FC236}">
                <a16:creationId xmlns:a16="http://schemas.microsoft.com/office/drawing/2014/main" id="{61F3262B-E782-4905-B1B0-ADB41E7F3494}"/>
              </a:ext>
            </a:extLst>
          </p:cNvPr>
          <p:cNvCxnSpPr/>
          <p:nvPr userDrawn="1"/>
        </p:nvCxnSpPr>
        <p:spPr>
          <a:xfrm flipV="1">
            <a:off x="2159689" y="3581401"/>
            <a:ext cx="7872622" cy="665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22" name="Picture 21">
            <a:extLst>
              <a:ext uri="{FF2B5EF4-FFF2-40B4-BE49-F238E27FC236}">
                <a16:creationId xmlns:a16="http://schemas.microsoft.com/office/drawing/2014/main" id="{305D7476-B275-42B6-8D7C-A4A0C2F78EAC}"/>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4077"/>
          <a:stretch/>
        </p:blipFill>
        <p:spPr>
          <a:xfrm>
            <a:off x="10820400" y="6400800"/>
            <a:ext cx="709913" cy="228600"/>
          </a:xfrm>
          <a:prstGeom prst="rect">
            <a:avLst/>
          </a:prstGeom>
        </p:spPr>
      </p:pic>
    </p:spTree>
    <p:extLst>
      <p:ext uri="{BB962C8B-B14F-4D97-AF65-F5344CB8AC3E}">
        <p14:creationId xmlns:p14="http://schemas.microsoft.com/office/powerpoint/2010/main" val="133672332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8F97E55-68B0-4E78-8819-96463181F0E0}"/>
              </a:ext>
            </a:extLst>
          </p:cNvPr>
          <p:cNvSpPr/>
          <p:nvPr userDrawn="1"/>
        </p:nvSpPr>
        <p:spPr>
          <a:xfrm>
            <a:off x="2" y="0"/>
            <a:ext cx="12192000" cy="990600"/>
          </a:xfrm>
          <a:prstGeom prst="rect">
            <a:avLst/>
          </a:prstGeom>
          <a:solidFill>
            <a:srgbClr val="004E59"/>
          </a:solidFill>
        </p:spPr>
        <p:style>
          <a:lnRef idx="2">
            <a:schemeClr val="accent1">
              <a:shade val="50000"/>
            </a:schemeClr>
          </a:lnRef>
          <a:fillRef idx="1">
            <a:schemeClr val="accent1"/>
          </a:fillRef>
          <a:effectRef idx="0">
            <a:schemeClr val="accent1"/>
          </a:effectRef>
          <a:fontRef idx="minor">
            <a:schemeClr val="lt1"/>
          </a:fontRef>
        </p:style>
        <p:txBody>
          <a:bodyPr lIns="76200" tIns="76200" rIns="76200" bIns="76200" rtlCol="0" anchor="ctr"/>
          <a:lstStyle/>
          <a:p>
            <a:pPr algn="ctr"/>
            <a:endParaRPr lang="en-US" sz="1765">
              <a:solidFill>
                <a:schemeClr val="bg1"/>
              </a:solidFill>
              <a:latin typeface="Segoe UI" panose="020B0502040204020203" pitchFamily="34" charset="0"/>
            </a:endParaRPr>
          </a:p>
        </p:txBody>
      </p:sp>
      <p:sp>
        <p:nvSpPr>
          <p:cNvPr id="2" name="Title 1"/>
          <p:cNvSpPr>
            <a:spLocks noGrp="1"/>
          </p:cNvSpPr>
          <p:nvPr>
            <p:ph type="title"/>
          </p:nvPr>
        </p:nvSpPr>
        <p:spPr>
          <a:xfrm>
            <a:off x="381000" y="228600"/>
            <a:ext cx="11430000" cy="533400"/>
          </a:xfrm>
        </p:spPr>
        <p:txBody>
          <a:bodyPr tIns="91440" bIns="91440"/>
          <a:lstStyle>
            <a:lvl1pPr>
              <a:defRPr>
                <a:solidFill>
                  <a:schemeClr val="bg1"/>
                </a:solidFill>
                <a:latin typeface="+mj-lt"/>
              </a:defRPr>
            </a:lvl1pPr>
          </a:lstStyle>
          <a:p>
            <a:r>
              <a:rPr lang="en-US"/>
              <a:t>Click to edit Master title style</a:t>
            </a:r>
          </a:p>
        </p:txBody>
      </p:sp>
      <p:sp>
        <p:nvSpPr>
          <p:cNvPr id="3" name="Content Placeholder 2"/>
          <p:cNvSpPr>
            <a:spLocks noGrp="1"/>
          </p:cNvSpPr>
          <p:nvPr>
            <p:ph idx="1"/>
          </p:nvPr>
        </p:nvSpPr>
        <p:spPr>
          <a:xfrm>
            <a:off x="2209800" y="1676400"/>
            <a:ext cx="9601200" cy="4648200"/>
          </a:xfrm>
        </p:spPr>
        <p:txBody>
          <a:bodyPr tIns="91440" bIns="91440">
            <a:noAutofit/>
          </a:bodyPr>
          <a:lstStyle>
            <a:lvl1pPr marL="0" indent="0">
              <a:lnSpc>
                <a:spcPct val="120000"/>
              </a:lnSpc>
              <a:spcBef>
                <a:spcPts val="1000"/>
              </a:spcBef>
              <a:buNone/>
              <a:defRPr sz="1167">
                <a:latin typeface="Segoe UI" panose="020B0502040204020203" pitchFamily="34" charset="0"/>
              </a:defRPr>
            </a:lvl1pPr>
            <a:lvl2pPr marL="448266" indent="0">
              <a:buNone/>
              <a:defRPr sz="1167">
                <a:latin typeface="+mn-lt"/>
              </a:defRPr>
            </a:lvl2pPr>
            <a:lvl3pPr marL="896533" indent="0">
              <a:buNone/>
              <a:defRPr sz="1167">
                <a:latin typeface="+mn-lt"/>
              </a:defRPr>
            </a:lvl3pPr>
            <a:lvl4pPr marL="1344800" indent="0">
              <a:buNone/>
              <a:defRPr sz="1167">
                <a:latin typeface="+mn-lt"/>
              </a:defRPr>
            </a:lvl4pPr>
            <a:lvl5pPr marL="1793067" indent="0">
              <a:buNone/>
              <a:defRPr sz="1167">
                <a:latin typeface="+mn-lt"/>
              </a:defRPr>
            </a:lvl5pPr>
          </a:lstStyle>
          <a:p>
            <a:pPr lvl="0"/>
            <a:r>
              <a:rPr lang="en-US"/>
              <a:t>Edit Master text styles</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55B44207-3485-42E0-A5D8-0ACDA534BB33}" type="datetime1">
              <a:rPr lang="en-US" smtClean="0"/>
              <a:t>4/15/2025</a:t>
            </a:fld>
            <a:endParaRPr lang="en-US"/>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sp>
        <p:nvSpPr>
          <p:cNvPr id="11" name="Text Placeholder 10">
            <a:extLst>
              <a:ext uri="{FF2B5EF4-FFF2-40B4-BE49-F238E27FC236}">
                <a16:creationId xmlns:a16="http://schemas.microsoft.com/office/drawing/2014/main" id="{E1026E56-FB1E-43F7-9EDA-3E69635CD04E}"/>
              </a:ext>
            </a:extLst>
          </p:cNvPr>
          <p:cNvSpPr>
            <a:spLocks noGrp="1"/>
          </p:cNvSpPr>
          <p:nvPr>
            <p:ph type="body" sz="quarter" idx="13"/>
          </p:nvPr>
        </p:nvSpPr>
        <p:spPr>
          <a:xfrm>
            <a:off x="2209800" y="1219200"/>
            <a:ext cx="9715499" cy="381000"/>
          </a:xfrm>
        </p:spPr>
        <p:txBody>
          <a:bodyPr tIns="91440" bIns="91440">
            <a:noAutofit/>
          </a:bodyPr>
          <a:lstStyle>
            <a:lvl1pPr marL="0" indent="0">
              <a:buNone/>
              <a:defRPr sz="2000">
                <a:latin typeface="+mj-lt"/>
              </a:defRPr>
            </a:lvl1pPr>
            <a:lvl2pPr marL="448266" indent="0">
              <a:buNone/>
              <a:defRPr sz="2000">
                <a:latin typeface="+mj-lt"/>
              </a:defRPr>
            </a:lvl2pPr>
            <a:lvl3pPr marL="896533" indent="0">
              <a:buNone/>
              <a:defRPr sz="2000">
                <a:latin typeface="+mj-lt"/>
              </a:defRPr>
            </a:lvl3pPr>
            <a:lvl4pPr marL="1344800" indent="0">
              <a:buNone/>
              <a:defRPr sz="2000">
                <a:latin typeface="+mj-lt"/>
              </a:defRPr>
            </a:lvl4pPr>
            <a:lvl5pPr marL="1793067" indent="0">
              <a:buNone/>
              <a:defRPr sz="2000">
                <a:latin typeface="+mj-lt"/>
              </a:defRPr>
            </a:lvl5pPr>
          </a:lstStyle>
          <a:p>
            <a:pPr lvl="0"/>
            <a:r>
              <a:rPr lang="en-US"/>
              <a:t>Edit Master text styles</a:t>
            </a:r>
          </a:p>
        </p:txBody>
      </p:sp>
      <p:sp>
        <p:nvSpPr>
          <p:cNvPr id="15" name="Picture Placeholder 14">
            <a:extLst>
              <a:ext uri="{FF2B5EF4-FFF2-40B4-BE49-F238E27FC236}">
                <a16:creationId xmlns:a16="http://schemas.microsoft.com/office/drawing/2014/main" id="{A4AA2593-D531-4835-B3BF-CF108C3D1C1E}"/>
              </a:ext>
            </a:extLst>
          </p:cNvPr>
          <p:cNvSpPr>
            <a:spLocks noGrp="1"/>
          </p:cNvSpPr>
          <p:nvPr>
            <p:ph type="pic" sz="quarter" idx="16"/>
          </p:nvPr>
        </p:nvSpPr>
        <p:spPr>
          <a:xfrm>
            <a:off x="381000" y="1219200"/>
            <a:ext cx="1524000" cy="1524000"/>
          </a:xfrm>
        </p:spPr>
        <p:txBody>
          <a:bodyPr tIns="91440" bIns="91440"/>
          <a:lstStyle>
            <a:lvl1pPr>
              <a:defRPr>
                <a:latin typeface="Segoe UI" panose="020B0502040204020203" pitchFamily="34" charset="0"/>
              </a:defRPr>
            </a:lvl1pPr>
          </a:lstStyle>
          <a:p>
            <a:endParaRPr lang="en-US"/>
          </a:p>
        </p:txBody>
      </p:sp>
      <p:pic>
        <p:nvPicPr>
          <p:cNvPr id="22" name="Picture 21">
            <a:extLst>
              <a:ext uri="{FF2B5EF4-FFF2-40B4-BE49-F238E27FC236}">
                <a16:creationId xmlns:a16="http://schemas.microsoft.com/office/drawing/2014/main" id="{305D7476-B275-42B6-8D7C-A4A0C2F78EAC}"/>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4077"/>
          <a:stretch/>
        </p:blipFill>
        <p:spPr>
          <a:xfrm>
            <a:off x="10820400" y="6400800"/>
            <a:ext cx="709913" cy="228600"/>
          </a:xfrm>
          <a:prstGeom prst="rect">
            <a:avLst/>
          </a:prstGeom>
        </p:spPr>
      </p:pic>
    </p:spTree>
    <p:extLst>
      <p:ext uri="{BB962C8B-B14F-4D97-AF65-F5344CB8AC3E}">
        <p14:creationId xmlns:p14="http://schemas.microsoft.com/office/powerpoint/2010/main" val="58380000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a:defRPr>
                <a:latin typeface="Segoe UI" panose="020B0502040204020203" pitchFamily="34" charset="0"/>
              </a:defRPr>
            </a:lvl1pPr>
          </a:lstStyle>
          <a:p>
            <a:fld id="{C1D35E2A-BF8A-4EC0-B0EC-69DEF6021E93}" type="datetime1">
              <a:rPr lang="en-US" smtClean="0"/>
              <a:t>4/15/2025</a:t>
            </a:fld>
            <a:endParaRPr lang="en-US"/>
          </a:p>
        </p:txBody>
      </p:sp>
      <p:sp>
        <p:nvSpPr>
          <p:cNvPr id="4" name="Footer Placeholder 3"/>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5" name="Slide Number Placeholder 4"/>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pic>
        <p:nvPicPr>
          <p:cNvPr id="7" name="Picture 6"/>
          <p:cNvPicPr>
            <a:picLocks noChangeAspect="1"/>
          </p:cNvPicPr>
          <p:nvPr/>
        </p:nvPicPr>
        <p:blipFill>
          <a:blip r:embed="rId2"/>
          <a:stretch>
            <a:fillRect/>
          </a:stretch>
        </p:blipFill>
        <p:spPr>
          <a:xfrm>
            <a:off x="3" y="4"/>
            <a:ext cx="9980838" cy="818148"/>
          </a:xfrm>
          <a:prstGeom prst="rect">
            <a:avLst/>
          </a:prstGeom>
        </p:spPr>
      </p:pic>
      <p:sp>
        <p:nvSpPr>
          <p:cNvPr id="12" name="Rectangle 11"/>
          <p:cNvSpPr/>
          <p:nvPr/>
        </p:nvSpPr>
        <p:spPr>
          <a:xfrm>
            <a:off x="2" y="0"/>
            <a:ext cx="12192000" cy="990600"/>
          </a:xfrm>
          <a:prstGeom prst="rect">
            <a:avLst/>
          </a:prstGeom>
          <a:solidFill>
            <a:srgbClr val="004E59"/>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765">
              <a:solidFill>
                <a:schemeClr val="bg1"/>
              </a:solidFill>
              <a:latin typeface="Segoe UI" panose="020B0502040204020203" pitchFamily="34" charset="0"/>
            </a:endParaRPr>
          </a:p>
        </p:txBody>
      </p:sp>
      <p:sp>
        <p:nvSpPr>
          <p:cNvPr id="2" name="Title 1"/>
          <p:cNvSpPr>
            <a:spLocks noGrp="1"/>
          </p:cNvSpPr>
          <p:nvPr>
            <p:ph type="title"/>
          </p:nvPr>
        </p:nvSpPr>
        <p:spPr>
          <a:xfrm>
            <a:off x="381000" y="228600"/>
            <a:ext cx="10997080" cy="533400"/>
          </a:xfrm>
        </p:spPr>
        <p:txBody>
          <a:bodyPr tIns="91440" bIns="91440">
            <a:noAutofit/>
          </a:bodyPr>
          <a:lstStyle>
            <a:lvl1pPr>
              <a:defRPr>
                <a:solidFill>
                  <a:schemeClr val="bg1"/>
                </a:solidFill>
                <a:latin typeface="+mj-lt"/>
              </a:defRPr>
            </a:lvl1pPr>
          </a:lstStyle>
          <a:p>
            <a:r>
              <a:rPr lang="en-US"/>
              <a:t>Click to edit Master title style</a:t>
            </a:r>
          </a:p>
        </p:txBody>
      </p:sp>
      <p:cxnSp>
        <p:nvCxnSpPr>
          <p:cNvPr id="9" name="Straight Connector 8"/>
          <p:cNvCxnSpPr/>
          <p:nvPr/>
        </p:nvCxnSpPr>
        <p:spPr>
          <a:xfrm>
            <a:off x="6095999" y="1219200"/>
            <a:ext cx="0" cy="495300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V="1">
            <a:off x="914400" y="3578424"/>
            <a:ext cx="1066800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ext Placeholder 7"/>
          <p:cNvSpPr>
            <a:spLocks noGrp="1"/>
          </p:cNvSpPr>
          <p:nvPr>
            <p:ph type="body" sz="quarter" idx="13"/>
          </p:nvPr>
        </p:nvSpPr>
        <p:spPr>
          <a:xfrm>
            <a:off x="380999" y="1219201"/>
            <a:ext cx="5334000" cy="2016474"/>
          </a:xfrm>
        </p:spPr>
        <p:txBody>
          <a:bodyPr>
            <a:noAutofit/>
          </a:bodyPr>
          <a:lstStyle>
            <a:lvl1pPr marL="0" indent="0">
              <a:lnSpc>
                <a:spcPct val="120000"/>
              </a:lnSpc>
              <a:spcBef>
                <a:spcPts val="1000"/>
              </a:spcBef>
              <a:buNone/>
              <a:defRPr sz="1167" u="none">
                <a:latin typeface="Segoe UI" panose="020B0502040204020203" pitchFamily="34" charset="0"/>
              </a:defRPr>
            </a:lvl1pPr>
            <a:lvl2pPr marL="448267" indent="0">
              <a:lnSpc>
                <a:spcPct val="120000"/>
              </a:lnSpc>
              <a:spcBef>
                <a:spcPts val="1000"/>
              </a:spcBef>
              <a:buNone/>
              <a:defRPr sz="1167" u="none">
                <a:latin typeface="Segoe UI" panose="020B0502040204020203" pitchFamily="34" charset="0"/>
              </a:defRPr>
            </a:lvl2pPr>
            <a:lvl3pPr marL="896533" indent="0">
              <a:lnSpc>
                <a:spcPct val="120000"/>
              </a:lnSpc>
              <a:spcBef>
                <a:spcPts val="1000"/>
              </a:spcBef>
              <a:buNone/>
              <a:defRPr sz="1167" u="none">
                <a:latin typeface="Segoe UI" panose="020B0502040204020203" pitchFamily="34" charset="0"/>
              </a:defRPr>
            </a:lvl3pPr>
            <a:lvl4pPr marL="1344800" indent="0">
              <a:lnSpc>
                <a:spcPct val="120000"/>
              </a:lnSpc>
              <a:spcBef>
                <a:spcPts val="1000"/>
              </a:spcBef>
              <a:buNone/>
              <a:defRPr sz="1167" u="none">
                <a:latin typeface="Segoe UI" panose="020B0502040204020203" pitchFamily="34" charset="0"/>
              </a:defRPr>
            </a:lvl4pPr>
            <a:lvl5pPr marL="1793067" indent="0">
              <a:lnSpc>
                <a:spcPct val="120000"/>
              </a:lnSpc>
              <a:spcBef>
                <a:spcPts val="1000"/>
              </a:spcBef>
              <a:buNone/>
              <a:defRPr sz="1167" u="none">
                <a:latin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22" name="Picture 21">
            <a:extLst>
              <a:ext uri="{FF2B5EF4-FFF2-40B4-BE49-F238E27FC236}">
                <a16:creationId xmlns:a16="http://schemas.microsoft.com/office/drawing/2014/main" id="{AC2313EE-4E04-435C-9E05-266AC0400A12}"/>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r="4077"/>
          <a:stretch/>
        </p:blipFill>
        <p:spPr>
          <a:xfrm>
            <a:off x="10820400" y="6400800"/>
            <a:ext cx="709913" cy="228600"/>
          </a:xfrm>
          <a:prstGeom prst="rect">
            <a:avLst/>
          </a:prstGeom>
        </p:spPr>
      </p:pic>
      <p:sp>
        <p:nvSpPr>
          <p:cNvPr id="23" name="Text Placeholder 7">
            <a:extLst>
              <a:ext uri="{FF2B5EF4-FFF2-40B4-BE49-F238E27FC236}">
                <a16:creationId xmlns:a16="http://schemas.microsoft.com/office/drawing/2014/main" id="{3AE54BA5-9B86-4728-A69D-A321E9398458}"/>
              </a:ext>
            </a:extLst>
          </p:cNvPr>
          <p:cNvSpPr>
            <a:spLocks noGrp="1"/>
          </p:cNvSpPr>
          <p:nvPr>
            <p:ph type="body" sz="quarter" idx="14"/>
          </p:nvPr>
        </p:nvSpPr>
        <p:spPr>
          <a:xfrm>
            <a:off x="6477000" y="1219201"/>
            <a:ext cx="5334000" cy="2016474"/>
          </a:xfrm>
        </p:spPr>
        <p:txBody>
          <a:bodyPr>
            <a:noAutofit/>
          </a:bodyPr>
          <a:lstStyle>
            <a:lvl1pPr marL="0" indent="0">
              <a:lnSpc>
                <a:spcPct val="120000"/>
              </a:lnSpc>
              <a:spcBef>
                <a:spcPts val="1000"/>
              </a:spcBef>
              <a:buNone/>
              <a:defRPr sz="1167" u="none">
                <a:latin typeface="Segoe UI" panose="020B0502040204020203" pitchFamily="34" charset="0"/>
              </a:defRPr>
            </a:lvl1pPr>
            <a:lvl2pPr marL="448267" indent="0">
              <a:lnSpc>
                <a:spcPct val="120000"/>
              </a:lnSpc>
              <a:spcBef>
                <a:spcPts val="1000"/>
              </a:spcBef>
              <a:buNone/>
              <a:defRPr sz="1167" u="none">
                <a:latin typeface="Segoe UI" panose="020B0502040204020203" pitchFamily="34" charset="0"/>
              </a:defRPr>
            </a:lvl2pPr>
            <a:lvl3pPr marL="896533" indent="0">
              <a:lnSpc>
                <a:spcPct val="120000"/>
              </a:lnSpc>
              <a:spcBef>
                <a:spcPts val="1000"/>
              </a:spcBef>
              <a:buNone/>
              <a:defRPr sz="1167" u="none">
                <a:latin typeface="Segoe UI" panose="020B0502040204020203" pitchFamily="34" charset="0"/>
              </a:defRPr>
            </a:lvl3pPr>
            <a:lvl4pPr marL="1344800" indent="0">
              <a:lnSpc>
                <a:spcPct val="120000"/>
              </a:lnSpc>
              <a:spcBef>
                <a:spcPts val="1000"/>
              </a:spcBef>
              <a:buNone/>
              <a:defRPr sz="1167" u="none">
                <a:latin typeface="Segoe UI" panose="020B0502040204020203" pitchFamily="34" charset="0"/>
              </a:defRPr>
            </a:lvl4pPr>
            <a:lvl5pPr marL="1793067" indent="0">
              <a:lnSpc>
                <a:spcPct val="120000"/>
              </a:lnSpc>
              <a:spcBef>
                <a:spcPts val="1000"/>
              </a:spcBef>
              <a:buNone/>
              <a:defRPr sz="1167" u="none">
                <a:latin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7">
            <a:extLst>
              <a:ext uri="{FF2B5EF4-FFF2-40B4-BE49-F238E27FC236}">
                <a16:creationId xmlns:a16="http://schemas.microsoft.com/office/drawing/2014/main" id="{920F2E92-1F2E-4441-B0DE-CFEB5FE92A2F}"/>
              </a:ext>
            </a:extLst>
          </p:cNvPr>
          <p:cNvSpPr>
            <a:spLocks noGrp="1"/>
          </p:cNvSpPr>
          <p:nvPr>
            <p:ph type="body" sz="quarter" idx="15"/>
          </p:nvPr>
        </p:nvSpPr>
        <p:spPr>
          <a:xfrm>
            <a:off x="391583" y="3810001"/>
            <a:ext cx="5334000" cy="2016474"/>
          </a:xfrm>
        </p:spPr>
        <p:txBody>
          <a:bodyPr>
            <a:noAutofit/>
          </a:bodyPr>
          <a:lstStyle>
            <a:lvl1pPr marL="0" indent="0">
              <a:lnSpc>
                <a:spcPct val="120000"/>
              </a:lnSpc>
              <a:spcBef>
                <a:spcPts val="1000"/>
              </a:spcBef>
              <a:buNone/>
              <a:defRPr sz="1167" u="none">
                <a:latin typeface="Segoe UI" panose="020B0502040204020203" pitchFamily="34" charset="0"/>
              </a:defRPr>
            </a:lvl1pPr>
            <a:lvl2pPr marL="448267" indent="0">
              <a:lnSpc>
                <a:spcPct val="120000"/>
              </a:lnSpc>
              <a:spcBef>
                <a:spcPts val="1000"/>
              </a:spcBef>
              <a:buNone/>
              <a:defRPr sz="1167" u="none">
                <a:latin typeface="Segoe UI" panose="020B0502040204020203" pitchFamily="34" charset="0"/>
              </a:defRPr>
            </a:lvl2pPr>
            <a:lvl3pPr marL="896533" indent="0">
              <a:lnSpc>
                <a:spcPct val="120000"/>
              </a:lnSpc>
              <a:spcBef>
                <a:spcPts val="1000"/>
              </a:spcBef>
              <a:buNone/>
              <a:defRPr sz="1167" u="none">
                <a:latin typeface="Segoe UI" panose="020B0502040204020203" pitchFamily="34" charset="0"/>
              </a:defRPr>
            </a:lvl3pPr>
            <a:lvl4pPr marL="1344800" indent="0">
              <a:lnSpc>
                <a:spcPct val="120000"/>
              </a:lnSpc>
              <a:spcBef>
                <a:spcPts val="1000"/>
              </a:spcBef>
              <a:buNone/>
              <a:defRPr sz="1167" u="none">
                <a:latin typeface="Segoe UI" panose="020B0502040204020203" pitchFamily="34" charset="0"/>
              </a:defRPr>
            </a:lvl4pPr>
            <a:lvl5pPr marL="1793067" indent="0">
              <a:lnSpc>
                <a:spcPct val="120000"/>
              </a:lnSpc>
              <a:spcBef>
                <a:spcPts val="1000"/>
              </a:spcBef>
              <a:buNone/>
              <a:defRPr sz="1167" u="none">
                <a:latin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5" name="Text Placeholder 7">
            <a:extLst>
              <a:ext uri="{FF2B5EF4-FFF2-40B4-BE49-F238E27FC236}">
                <a16:creationId xmlns:a16="http://schemas.microsoft.com/office/drawing/2014/main" id="{72231F7B-8ACB-4A68-883B-D5361B594F34}"/>
              </a:ext>
            </a:extLst>
          </p:cNvPr>
          <p:cNvSpPr>
            <a:spLocks noGrp="1"/>
          </p:cNvSpPr>
          <p:nvPr>
            <p:ph type="body" sz="quarter" idx="16"/>
          </p:nvPr>
        </p:nvSpPr>
        <p:spPr>
          <a:xfrm>
            <a:off x="6487583" y="3810001"/>
            <a:ext cx="5334000" cy="2016474"/>
          </a:xfrm>
        </p:spPr>
        <p:txBody>
          <a:bodyPr>
            <a:noAutofit/>
          </a:bodyPr>
          <a:lstStyle>
            <a:lvl1pPr marL="0" indent="0">
              <a:lnSpc>
                <a:spcPct val="120000"/>
              </a:lnSpc>
              <a:spcBef>
                <a:spcPts val="1000"/>
              </a:spcBef>
              <a:buNone/>
              <a:defRPr sz="1167" u="none">
                <a:latin typeface="Segoe UI" panose="020B0502040204020203" pitchFamily="34" charset="0"/>
              </a:defRPr>
            </a:lvl1pPr>
            <a:lvl2pPr marL="448267" indent="0">
              <a:lnSpc>
                <a:spcPct val="120000"/>
              </a:lnSpc>
              <a:spcBef>
                <a:spcPts val="1000"/>
              </a:spcBef>
              <a:buNone/>
              <a:defRPr sz="1167" u="none">
                <a:latin typeface="Segoe UI" panose="020B0502040204020203" pitchFamily="34" charset="0"/>
              </a:defRPr>
            </a:lvl2pPr>
            <a:lvl3pPr marL="896533" indent="0">
              <a:lnSpc>
                <a:spcPct val="120000"/>
              </a:lnSpc>
              <a:spcBef>
                <a:spcPts val="1000"/>
              </a:spcBef>
              <a:buNone/>
              <a:defRPr sz="1167" u="none">
                <a:latin typeface="Segoe UI" panose="020B0502040204020203" pitchFamily="34" charset="0"/>
              </a:defRPr>
            </a:lvl3pPr>
            <a:lvl4pPr marL="1344800" indent="0">
              <a:lnSpc>
                <a:spcPct val="120000"/>
              </a:lnSpc>
              <a:spcBef>
                <a:spcPts val="1000"/>
              </a:spcBef>
              <a:buNone/>
              <a:defRPr sz="1167" u="none">
                <a:latin typeface="Segoe UI" panose="020B0502040204020203" pitchFamily="34" charset="0"/>
              </a:defRPr>
            </a:lvl4pPr>
            <a:lvl5pPr marL="1793067" indent="0">
              <a:lnSpc>
                <a:spcPct val="120000"/>
              </a:lnSpc>
              <a:spcBef>
                <a:spcPts val="1000"/>
              </a:spcBef>
              <a:buNone/>
              <a:defRPr sz="1167" u="none">
                <a:latin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5902657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C933DAD-64FD-4C29-9D9B-272B0C756FD1}"/>
              </a:ext>
            </a:extLst>
          </p:cNvPr>
          <p:cNvSpPr/>
          <p:nvPr userDrawn="1"/>
        </p:nvSpPr>
        <p:spPr>
          <a:xfrm>
            <a:off x="2" y="0"/>
            <a:ext cx="12192000" cy="990600"/>
          </a:xfrm>
          <a:prstGeom prst="rect">
            <a:avLst/>
          </a:prstGeom>
          <a:solidFill>
            <a:srgbClr val="004E59"/>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765">
              <a:solidFill>
                <a:schemeClr val="bg1"/>
              </a:solidFill>
              <a:latin typeface="Segoe UI" panose="020B0502040204020203" pitchFamily="34" charset="0"/>
            </a:endParaRPr>
          </a:p>
        </p:txBody>
      </p:sp>
      <p:sp>
        <p:nvSpPr>
          <p:cNvPr id="2" name="Title 1"/>
          <p:cNvSpPr>
            <a:spLocks noGrp="1"/>
          </p:cNvSpPr>
          <p:nvPr>
            <p:ph type="title"/>
          </p:nvPr>
        </p:nvSpPr>
        <p:spPr>
          <a:xfrm>
            <a:off x="381000" y="228600"/>
            <a:ext cx="11430000" cy="533400"/>
          </a:xfrm>
        </p:spPr>
        <p:txBody>
          <a:bodyPr lIns="91440" tIns="91440" rIns="91440" bIns="91440"/>
          <a:lstStyle>
            <a:lvl1pPr>
              <a:defRPr>
                <a:solidFill>
                  <a:schemeClr val="bg1"/>
                </a:solidFill>
                <a:latin typeface="+mj-lt"/>
              </a:defRPr>
            </a:lvl1pPr>
          </a:lstStyle>
          <a:p>
            <a:r>
              <a:rPr lang="en-US"/>
              <a:t>Click to edit Master title style</a:t>
            </a:r>
          </a:p>
        </p:txBody>
      </p:sp>
      <p:sp>
        <p:nvSpPr>
          <p:cNvPr id="3" name="Content Placeholder 2"/>
          <p:cNvSpPr>
            <a:spLocks noGrp="1"/>
          </p:cNvSpPr>
          <p:nvPr>
            <p:ph sz="half" idx="1"/>
          </p:nvPr>
        </p:nvSpPr>
        <p:spPr>
          <a:xfrm>
            <a:off x="381000" y="1219199"/>
            <a:ext cx="5334000" cy="4953000"/>
          </a:xfrm>
        </p:spPr>
        <p:txBody>
          <a:bodyPr tIns="91440" bIns="91440">
            <a:noAutofit/>
          </a:bodyPr>
          <a:lstStyle>
            <a:lvl1pPr marL="0" indent="0">
              <a:lnSpc>
                <a:spcPct val="120000"/>
              </a:lnSpc>
              <a:spcBef>
                <a:spcPts val="1000"/>
              </a:spcBef>
              <a:buNone/>
              <a:defRPr sz="1167">
                <a:latin typeface="Segoe UI" panose="020B0502040204020203" pitchFamily="34" charset="0"/>
              </a:defRPr>
            </a:lvl1pPr>
            <a:lvl2pPr marL="448266" indent="0">
              <a:lnSpc>
                <a:spcPct val="120000"/>
              </a:lnSpc>
              <a:spcBef>
                <a:spcPts val="1000"/>
              </a:spcBef>
              <a:buNone/>
              <a:defRPr sz="1167">
                <a:latin typeface="Segoe UI" panose="020B0502040204020203" pitchFamily="34" charset="0"/>
              </a:defRPr>
            </a:lvl2pPr>
            <a:lvl3pPr marL="896533" indent="0">
              <a:lnSpc>
                <a:spcPct val="120000"/>
              </a:lnSpc>
              <a:spcBef>
                <a:spcPts val="1000"/>
              </a:spcBef>
              <a:buNone/>
              <a:defRPr sz="1167">
                <a:latin typeface="Segoe UI" panose="020B0502040204020203" pitchFamily="34" charset="0"/>
              </a:defRPr>
            </a:lvl3pPr>
            <a:lvl4pPr marL="1344800" indent="0">
              <a:lnSpc>
                <a:spcPct val="120000"/>
              </a:lnSpc>
              <a:spcBef>
                <a:spcPts val="1000"/>
              </a:spcBef>
              <a:buNone/>
              <a:defRPr sz="1167">
                <a:latin typeface="Segoe UI" panose="020B0502040204020203" pitchFamily="34" charset="0"/>
              </a:defRPr>
            </a:lvl4pPr>
            <a:lvl5pPr marL="1793067" indent="0">
              <a:lnSpc>
                <a:spcPct val="120000"/>
              </a:lnSpc>
              <a:spcBef>
                <a:spcPts val="1000"/>
              </a:spcBef>
              <a:buNone/>
              <a:defRPr sz="1167">
                <a:latin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477000" y="1219199"/>
            <a:ext cx="5334000" cy="4953000"/>
          </a:xfrm>
        </p:spPr>
        <p:txBody>
          <a:bodyPr tIns="91440" bIns="91440">
            <a:noAutofit/>
          </a:bodyPr>
          <a:lstStyle>
            <a:lvl1pPr marL="0" indent="0">
              <a:lnSpc>
                <a:spcPct val="120000"/>
              </a:lnSpc>
              <a:spcBef>
                <a:spcPts val="1000"/>
              </a:spcBef>
              <a:buNone/>
              <a:defRPr sz="1167">
                <a:latin typeface="Segoe UI" panose="020B0502040204020203" pitchFamily="34" charset="0"/>
              </a:defRPr>
            </a:lvl1pPr>
            <a:lvl2pPr marL="448266" indent="0">
              <a:lnSpc>
                <a:spcPct val="120000"/>
              </a:lnSpc>
              <a:spcBef>
                <a:spcPts val="1000"/>
              </a:spcBef>
              <a:buNone/>
              <a:defRPr sz="1167">
                <a:latin typeface="Segoe UI" panose="020B0502040204020203" pitchFamily="34" charset="0"/>
              </a:defRPr>
            </a:lvl2pPr>
            <a:lvl3pPr marL="896533" indent="0">
              <a:lnSpc>
                <a:spcPct val="120000"/>
              </a:lnSpc>
              <a:spcBef>
                <a:spcPts val="1000"/>
              </a:spcBef>
              <a:buNone/>
              <a:defRPr sz="1167">
                <a:latin typeface="Segoe UI" panose="020B0502040204020203" pitchFamily="34" charset="0"/>
              </a:defRPr>
            </a:lvl3pPr>
            <a:lvl4pPr marL="1344800" indent="0">
              <a:lnSpc>
                <a:spcPct val="120000"/>
              </a:lnSpc>
              <a:spcBef>
                <a:spcPts val="1000"/>
              </a:spcBef>
              <a:buNone/>
              <a:defRPr sz="1167">
                <a:latin typeface="Segoe UI" panose="020B0502040204020203" pitchFamily="34" charset="0"/>
              </a:defRPr>
            </a:lvl4pPr>
            <a:lvl5pPr marL="1793067" indent="0">
              <a:lnSpc>
                <a:spcPct val="120000"/>
              </a:lnSpc>
              <a:spcBef>
                <a:spcPts val="1000"/>
              </a:spcBef>
              <a:buNone/>
              <a:defRPr sz="1167">
                <a:latin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atin typeface="Segoe UI" panose="020B0502040204020203" pitchFamily="34" charset="0"/>
              </a:defRPr>
            </a:lvl1pPr>
          </a:lstStyle>
          <a:p>
            <a:fld id="{43F704C2-992D-4AC3-91DB-0A9B0B498F2E}" type="datetime1">
              <a:rPr lang="en-US" smtClean="0"/>
              <a:t>4/15/2025</a:t>
            </a:fld>
            <a:endParaRPr lang="en-US"/>
          </a:p>
        </p:txBody>
      </p:sp>
      <p:sp>
        <p:nvSpPr>
          <p:cNvPr id="6" name="Footer Placeholder 5"/>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7" name="Slide Number Placeholder 6"/>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pic>
        <p:nvPicPr>
          <p:cNvPr id="9" name="Picture 8">
            <a:extLst>
              <a:ext uri="{FF2B5EF4-FFF2-40B4-BE49-F238E27FC236}">
                <a16:creationId xmlns:a16="http://schemas.microsoft.com/office/drawing/2014/main" id="{18F32470-D5C9-4EB9-BF19-627B706D9959}"/>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4077"/>
          <a:stretch/>
        </p:blipFill>
        <p:spPr>
          <a:xfrm>
            <a:off x="10820400" y="6400800"/>
            <a:ext cx="709913" cy="228600"/>
          </a:xfrm>
          <a:prstGeom prst="rect">
            <a:avLst/>
          </a:prstGeom>
        </p:spPr>
      </p:pic>
    </p:spTree>
    <p:extLst>
      <p:ext uri="{BB962C8B-B14F-4D97-AF65-F5344CB8AC3E}">
        <p14:creationId xmlns:p14="http://schemas.microsoft.com/office/powerpoint/2010/main" val="172938840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01256AD-643F-4750-86FB-FD02C1741CFB}"/>
              </a:ext>
            </a:extLst>
          </p:cNvPr>
          <p:cNvSpPr/>
          <p:nvPr userDrawn="1"/>
        </p:nvSpPr>
        <p:spPr>
          <a:xfrm>
            <a:off x="0" y="0"/>
            <a:ext cx="12192000" cy="990600"/>
          </a:xfrm>
          <a:prstGeom prst="rect">
            <a:avLst/>
          </a:prstGeom>
          <a:solidFill>
            <a:srgbClr val="004E59"/>
          </a:solidFill>
          <a:ln>
            <a:solidFill>
              <a:srgbClr val="004E59"/>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765">
              <a:solidFill>
                <a:schemeClr val="bg1"/>
              </a:solidFill>
              <a:latin typeface="Segoe UI" panose="020B0502040204020203" pitchFamily="34" charset="0"/>
            </a:endParaRPr>
          </a:p>
        </p:txBody>
      </p:sp>
      <p:sp>
        <p:nvSpPr>
          <p:cNvPr id="2" name="Title 1"/>
          <p:cNvSpPr>
            <a:spLocks noGrp="1"/>
          </p:cNvSpPr>
          <p:nvPr>
            <p:ph type="title"/>
          </p:nvPr>
        </p:nvSpPr>
        <p:spPr>
          <a:xfrm>
            <a:off x="381000" y="228600"/>
            <a:ext cx="11430000" cy="533400"/>
          </a:xfrm>
        </p:spPr>
        <p:txBody>
          <a:bodyPr tIns="91440" bIns="91440"/>
          <a:lstStyle>
            <a:lvl1pPr>
              <a:defRPr>
                <a:solidFill>
                  <a:schemeClr val="bg1"/>
                </a:solidFill>
                <a:latin typeface="+mj-lt"/>
              </a:defRPr>
            </a:lvl1pPr>
          </a:lstStyle>
          <a:p>
            <a:r>
              <a:rPr lang="en-US"/>
              <a:t>Click to edit Master title style</a:t>
            </a:r>
          </a:p>
        </p:txBody>
      </p:sp>
      <p:sp>
        <p:nvSpPr>
          <p:cNvPr id="3" name="Text Placeholder 2"/>
          <p:cNvSpPr>
            <a:spLocks noGrp="1"/>
          </p:cNvSpPr>
          <p:nvPr>
            <p:ph type="body" idx="1"/>
          </p:nvPr>
        </p:nvSpPr>
        <p:spPr>
          <a:xfrm>
            <a:off x="380999" y="1681035"/>
            <a:ext cx="5334000" cy="823397"/>
          </a:xfrm>
        </p:spPr>
        <p:txBody>
          <a:bodyPr anchor="b"/>
          <a:lstStyle>
            <a:lvl1pPr marL="0" indent="0">
              <a:buNone/>
              <a:defRPr sz="2353" b="1">
                <a:latin typeface="+mj-lt"/>
              </a:defRPr>
            </a:lvl1pPr>
            <a:lvl2pPr marL="448267" indent="0">
              <a:buNone/>
              <a:defRPr sz="1961" b="1"/>
            </a:lvl2pPr>
            <a:lvl3pPr marL="896533" indent="0">
              <a:buNone/>
              <a:defRPr sz="1765" b="1"/>
            </a:lvl3pPr>
            <a:lvl4pPr marL="1344800" indent="0">
              <a:buNone/>
              <a:defRPr sz="1569" b="1"/>
            </a:lvl4pPr>
            <a:lvl5pPr marL="1793067" indent="0">
              <a:buNone/>
              <a:defRPr sz="1569" b="1"/>
            </a:lvl5pPr>
            <a:lvl6pPr marL="2241334" indent="0">
              <a:buNone/>
              <a:defRPr sz="1569" b="1"/>
            </a:lvl6pPr>
            <a:lvl7pPr marL="2689600" indent="0">
              <a:buNone/>
              <a:defRPr sz="1569" b="1"/>
            </a:lvl7pPr>
            <a:lvl8pPr marL="3137867" indent="0">
              <a:buNone/>
              <a:defRPr sz="1569" b="1"/>
            </a:lvl8pPr>
            <a:lvl9pPr marL="3586133" indent="0">
              <a:buNone/>
              <a:defRPr sz="1569" b="1"/>
            </a:lvl9pPr>
          </a:lstStyle>
          <a:p>
            <a:pPr lvl="0"/>
            <a:r>
              <a:rPr lang="en-US"/>
              <a:t>Edit Master text styles</a:t>
            </a:r>
          </a:p>
        </p:txBody>
      </p:sp>
      <p:sp>
        <p:nvSpPr>
          <p:cNvPr id="4" name="Content Placeholder 3"/>
          <p:cNvSpPr>
            <a:spLocks noGrp="1"/>
          </p:cNvSpPr>
          <p:nvPr>
            <p:ph sz="half" idx="2"/>
          </p:nvPr>
        </p:nvSpPr>
        <p:spPr>
          <a:xfrm>
            <a:off x="380999" y="2504431"/>
            <a:ext cx="5334000" cy="3685825"/>
          </a:xfrm>
        </p:spPr>
        <p:txBody>
          <a:bodyPr>
            <a:noAutofit/>
          </a:bodyPr>
          <a:lstStyle>
            <a:lvl1pPr marL="0" indent="0">
              <a:buNone/>
              <a:defRPr>
                <a:latin typeface="Segoe UI" panose="020B0502040204020203" pitchFamily="34" charset="0"/>
              </a:defRPr>
            </a:lvl1pPr>
            <a:lvl2pPr marL="448266" indent="0">
              <a:buNone/>
              <a:defRPr>
                <a:latin typeface="Segoe UI" panose="020B0502040204020203" pitchFamily="34" charset="0"/>
              </a:defRPr>
            </a:lvl2pPr>
            <a:lvl3pPr marL="896533" indent="0">
              <a:buNone/>
              <a:defRPr>
                <a:latin typeface="Segoe UI" panose="020B0502040204020203" pitchFamily="34" charset="0"/>
              </a:defRPr>
            </a:lvl3pPr>
            <a:lvl4pPr marL="1344800" indent="0">
              <a:buNone/>
              <a:defRPr>
                <a:latin typeface="Segoe UI" panose="020B0502040204020203" pitchFamily="34" charset="0"/>
              </a:defRPr>
            </a:lvl4pPr>
            <a:lvl5pPr marL="1793067" indent="0">
              <a:buNone/>
              <a:defRPr>
                <a:latin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77000" y="1681035"/>
            <a:ext cx="5334000" cy="823397"/>
          </a:xfrm>
        </p:spPr>
        <p:txBody>
          <a:bodyPr anchor="b"/>
          <a:lstStyle>
            <a:lvl1pPr marL="0" indent="0">
              <a:buNone/>
              <a:defRPr sz="2353" b="1">
                <a:latin typeface="+mj-lt"/>
              </a:defRPr>
            </a:lvl1pPr>
            <a:lvl2pPr marL="448267" indent="0">
              <a:buNone/>
              <a:defRPr sz="1961" b="1"/>
            </a:lvl2pPr>
            <a:lvl3pPr marL="896533" indent="0">
              <a:buNone/>
              <a:defRPr sz="1765" b="1"/>
            </a:lvl3pPr>
            <a:lvl4pPr marL="1344800" indent="0">
              <a:buNone/>
              <a:defRPr sz="1569" b="1"/>
            </a:lvl4pPr>
            <a:lvl5pPr marL="1793067" indent="0">
              <a:buNone/>
              <a:defRPr sz="1569" b="1"/>
            </a:lvl5pPr>
            <a:lvl6pPr marL="2241334" indent="0">
              <a:buNone/>
              <a:defRPr sz="1569" b="1"/>
            </a:lvl6pPr>
            <a:lvl7pPr marL="2689600" indent="0">
              <a:buNone/>
              <a:defRPr sz="1569" b="1"/>
            </a:lvl7pPr>
            <a:lvl8pPr marL="3137867" indent="0">
              <a:buNone/>
              <a:defRPr sz="1569" b="1"/>
            </a:lvl8pPr>
            <a:lvl9pPr marL="3586133" indent="0">
              <a:buNone/>
              <a:defRPr sz="1569" b="1"/>
            </a:lvl9pPr>
          </a:lstStyle>
          <a:p>
            <a:pPr lvl="0"/>
            <a:r>
              <a:rPr lang="en-US"/>
              <a:t>Edit Master text styles</a:t>
            </a:r>
          </a:p>
        </p:txBody>
      </p:sp>
      <p:sp>
        <p:nvSpPr>
          <p:cNvPr id="6" name="Content Placeholder 5"/>
          <p:cNvSpPr>
            <a:spLocks noGrp="1"/>
          </p:cNvSpPr>
          <p:nvPr>
            <p:ph sz="quarter" idx="4"/>
          </p:nvPr>
        </p:nvSpPr>
        <p:spPr>
          <a:xfrm>
            <a:off x="6477000" y="2504431"/>
            <a:ext cx="5334000" cy="3685825"/>
          </a:xfrm>
        </p:spPr>
        <p:txBody>
          <a:bodyPr>
            <a:noAutofit/>
          </a:bodyPr>
          <a:lstStyle>
            <a:lvl1pPr marL="0" indent="0">
              <a:buNone/>
              <a:defRPr>
                <a:latin typeface="Segoe UI" panose="020B0502040204020203" pitchFamily="34" charset="0"/>
              </a:defRPr>
            </a:lvl1pPr>
            <a:lvl2pPr marL="448266" indent="0">
              <a:buNone/>
              <a:defRPr>
                <a:latin typeface="Segoe UI" panose="020B0502040204020203" pitchFamily="34" charset="0"/>
              </a:defRPr>
            </a:lvl2pPr>
            <a:lvl3pPr marL="896533" indent="0">
              <a:buNone/>
              <a:defRPr>
                <a:latin typeface="Segoe UI" panose="020B0502040204020203" pitchFamily="34" charset="0"/>
              </a:defRPr>
            </a:lvl3pPr>
            <a:lvl4pPr marL="1344800" indent="0">
              <a:buNone/>
              <a:defRPr>
                <a:latin typeface="Segoe UI" panose="020B0502040204020203" pitchFamily="34" charset="0"/>
              </a:defRPr>
            </a:lvl4pPr>
            <a:lvl5pPr marL="1793067" indent="0">
              <a:buNone/>
              <a:defRPr>
                <a:latin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atin typeface="Segoe UI" panose="020B0502040204020203" pitchFamily="34" charset="0"/>
              </a:defRPr>
            </a:lvl1pPr>
          </a:lstStyle>
          <a:p>
            <a:fld id="{B9567437-7904-46C8-8397-975693562C59}" type="datetime1">
              <a:rPr lang="en-US" smtClean="0"/>
              <a:t>4/15/2025</a:t>
            </a:fld>
            <a:endParaRPr lang="en-US"/>
          </a:p>
        </p:txBody>
      </p:sp>
      <p:sp>
        <p:nvSpPr>
          <p:cNvPr id="8" name="Footer Placeholder 7"/>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9" name="Slide Number Placeholder 8"/>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pic>
        <p:nvPicPr>
          <p:cNvPr id="11" name="Picture 10">
            <a:extLst>
              <a:ext uri="{FF2B5EF4-FFF2-40B4-BE49-F238E27FC236}">
                <a16:creationId xmlns:a16="http://schemas.microsoft.com/office/drawing/2014/main" id="{C4C4B624-09C9-4734-9996-D8363B05C62A}"/>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4077"/>
          <a:stretch/>
        </p:blipFill>
        <p:spPr>
          <a:xfrm>
            <a:off x="10820400" y="6400800"/>
            <a:ext cx="709913" cy="228600"/>
          </a:xfrm>
          <a:prstGeom prst="rect">
            <a:avLst/>
          </a:prstGeom>
        </p:spPr>
      </p:pic>
    </p:spTree>
    <p:extLst>
      <p:ext uri="{BB962C8B-B14F-4D97-AF65-F5344CB8AC3E}">
        <p14:creationId xmlns:p14="http://schemas.microsoft.com/office/powerpoint/2010/main" val="38219924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atin typeface="Segoe UI" panose="020B0502040204020203" pitchFamily="34" charset="0"/>
              </a:defRPr>
            </a:lvl1pPr>
          </a:lstStyle>
          <a:p>
            <a:fld id="{5EB06313-D3A5-4955-ADA5-8E4386FC9563}" type="datetime1">
              <a:rPr lang="en-US" smtClean="0"/>
              <a:t>4/15/2025</a:t>
            </a:fld>
            <a:endParaRPr lang="en-US"/>
          </a:p>
        </p:txBody>
      </p:sp>
      <p:sp>
        <p:nvSpPr>
          <p:cNvPr id="3" name="Footer Placeholder 2"/>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4" name="Slide Number Placeholder 3"/>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pic>
        <p:nvPicPr>
          <p:cNvPr id="7" name="Picture 6">
            <a:extLst>
              <a:ext uri="{FF2B5EF4-FFF2-40B4-BE49-F238E27FC236}">
                <a16:creationId xmlns:a16="http://schemas.microsoft.com/office/drawing/2014/main" id="{27699787-C03F-45A9-825C-0DE0DCF4B9EE}"/>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4077"/>
          <a:stretch/>
        </p:blipFill>
        <p:spPr>
          <a:xfrm>
            <a:off x="10820400" y="6400800"/>
            <a:ext cx="709913" cy="228600"/>
          </a:xfrm>
          <a:prstGeom prst="rect">
            <a:avLst/>
          </a:prstGeom>
        </p:spPr>
      </p:pic>
    </p:spTree>
    <p:extLst>
      <p:ext uri="{BB962C8B-B14F-4D97-AF65-F5344CB8AC3E}">
        <p14:creationId xmlns:p14="http://schemas.microsoft.com/office/powerpoint/2010/main" val="112526819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414273" y="2689656"/>
            <a:ext cx="3259815" cy="537931"/>
          </a:xfrm>
        </p:spPr>
        <p:txBody>
          <a:bodyPr wrap="none" anchor="t" anchorCtr="0">
            <a:noAutofit/>
          </a:bodyPr>
          <a:lstStyle>
            <a:lvl1pPr algn="r">
              <a:defRPr sz="3530">
                <a:solidFill>
                  <a:srgbClr val="E45A1E"/>
                </a:solidFill>
              </a:defRPr>
            </a:lvl1pPr>
          </a:lstStyle>
          <a:p>
            <a:r>
              <a:rPr lang="en-US"/>
              <a:t>Click to edit Master title style</a:t>
            </a:r>
          </a:p>
        </p:txBody>
      </p:sp>
      <p:sp>
        <p:nvSpPr>
          <p:cNvPr id="3" name="Subtitle 2"/>
          <p:cNvSpPr>
            <a:spLocks noGrp="1"/>
          </p:cNvSpPr>
          <p:nvPr>
            <p:ph type="subTitle" idx="1"/>
          </p:nvPr>
        </p:nvSpPr>
        <p:spPr>
          <a:xfrm>
            <a:off x="1414273" y="3317243"/>
            <a:ext cx="3259815" cy="1656131"/>
          </a:xfrm>
        </p:spPr>
        <p:txBody>
          <a:bodyPr>
            <a:normAutofit/>
          </a:bodyPr>
          <a:lstStyle>
            <a:lvl1pPr marL="0" indent="0" algn="r">
              <a:buNone/>
              <a:defRPr sz="1765">
                <a:solidFill>
                  <a:srgbClr val="E45A1E"/>
                </a:solidFill>
                <a:latin typeface="Segoe UI Semilight" panose="020B0402040204020203" pitchFamily="34" charset="0"/>
                <a:cs typeface="Segoe UI Semilight" panose="020B0402040204020203" pitchFamily="34" charset="0"/>
              </a:defRPr>
            </a:lvl1pPr>
            <a:lvl2pPr marL="448267" indent="0" algn="ctr">
              <a:buNone/>
              <a:defRPr sz="1961"/>
            </a:lvl2pPr>
            <a:lvl3pPr marL="896533" indent="0" algn="ctr">
              <a:buNone/>
              <a:defRPr sz="1765"/>
            </a:lvl3pPr>
            <a:lvl4pPr marL="1344800" indent="0" algn="ctr">
              <a:buNone/>
              <a:defRPr sz="1569"/>
            </a:lvl4pPr>
            <a:lvl5pPr marL="1793067" indent="0" algn="ctr">
              <a:buNone/>
              <a:defRPr sz="1569"/>
            </a:lvl5pPr>
            <a:lvl6pPr marL="2241334" indent="0" algn="ctr">
              <a:buNone/>
              <a:defRPr sz="1569"/>
            </a:lvl6pPr>
            <a:lvl7pPr marL="2689600" indent="0" algn="ctr">
              <a:buNone/>
              <a:defRPr sz="1569"/>
            </a:lvl7pPr>
            <a:lvl8pPr marL="3137867" indent="0" algn="ctr">
              <a:buNone/>
              <a:defRPr sz="1569"/>
            </a:lvl8pPr>
            <a:lvl9pPr marL="3586133" indent="0" algn="ctr">
              <a:buNone/>
              <a:defRPr sz="1569"/>
            </a:lvl9pPr>
          </a:lstStyle>
          <a:p>
            <a:r>
              <a:rPr lang="en-US"/>
              <a:t>Click to edit Master subtitle style</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236A332E-1B2A-4336-A22A-B1C5C7C6EA60}" type="datetime1">
              <a:rPr lang="en-US" smtClean="0"/>
              <a:t>4/15/2025</a:t>
            </a:fld>
            <a:endParaRPr lang="en-US"/>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sp>
        <p:nvSpPr>
          <p:cNvPr id="7" name="Rectangle 6"/>
          <p:cNvSpPr/>
          <p:nvPr/>
        </p:nvSpPr>
        <p:spPr>
          <a:xfrm>
            <a:off x="6096002" y="1"/>
            <a:ext cx="6095999" cy="6857999"/>
          </a:xfrm>
          <a:prstGeom prst="rect">
            <a:avLst/>
          </a:prstGeom>
          <a:solidFill>
            <a:srgbClr val="004E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92">
              <a:latin typeface="Segoe UI" panose="020B0502040204020203" pitchFamily="34" charset="0"/>
            </a:endParaRPr>
          </a:p>
        </p:txBody>
      </p:sp>
      <p:pic>
        <p:nvPicPr>
          <p:cNvPr id="8" name="Picture 7" descr="affirmastudioslogo.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866624" y="2689656"/>
            <a:ext cx="2204778" cy="562410"/>
          </a:xfrm>
          <a:prstGeom prst="rect">
            <a:avLst/>
          </a:prstGeom>
        </p:spPr>
      </p:pic>
    </p:spTree>
    <p:extLst>
      <p:ext uri="{BB962C8B-B14F-4D97-AF65-F5344CB8AC3E}">
        <p14:creationId xmlns:p14="http://schemas.microsoft.com/office/powerpoint/2010/main" val="33314022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B62FE56-11BB-4F56-957C-E2741DC5B8BB}"/>
              </a:ext>
            </a:extLst>
          </p:cNvPr>
          <p:cNvPicPr>
            <a:picLocks/>
          </p:cNvPicPr>
          <p:nvPr userDrawn="1"/>
        </p:nvPicPr>
        <p:blipFill rotWithShape="1">
          <a:blip r:embed="rId2">
            <a:extLst>
              <a:ext uri="{28A0092B-C50C-407E-A947-70E740481C1C}">
                <a14:useLocalDpi xmlns:a14="http://schemas.microsoft.com/office/drawing/2010/main" val="0"/>
              </a:ext>
            </a:extLst>
          </a:blip>
          <a:srcRect r="25490"/>
          <a:stretch/>
        </p:blipFill>
        <p:spPr>
          <a:xfrm>
            <a:off x="1" y="0"/>
            <a:ext cx="12192000" cy="6858000"/>
          </a:xfrm>
          <a:prstGeom prst="rect">
            <a:avLst/>
          </a:prstGeom>
        </p:spPr>
      </p:pic>
      <p:sp>
        <p:nvSpPr>
          <p:cNvPr id="10" name="Rectangle 9">
            <a:extLst>
              <a:ext uri="{FF2B5EF4-FFF2-40B4-BE49-F238E27FC236}">
                <a16:creationId xmlns:a16="http://schemas.microsoft.com/office/drawing/2014/main" id="{FC680771-E145-494A-AF5F-BDE0DE155687}"/>
              </a:ext>
            </a:extLst>
          </p:cNvPr>
          <p:cNvSpPr/>
          <p:nvPr userDrawn="1"/>
        </p:nvSpPr>
        <p:spPr>
          <a:xfrm>
            <a:off x="0" y="0"/>
            <a:ext cx="12192000" cy="6858000"/>
          </a:xfrm>
          <a:prstGeom prst="rect">
            <a:avLst/>
          </a:prstGeom>
          <a:solidFill>
            <a:srgbClr val="004E59">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a:latin typeface="Segoe UI" panose="020B0502040204020203" pitchFamily="34" charset="0"/>
              </a:rPr>
              <a:t>		</a:t>
            </a:r>
          </a:p>
        </p:txBody>
      </p:sp>
      <p:sp>
        <p:nvSpPr>
          <p:cNvPr id="2" name="Title 1"/>
          <p:cNvSpPr>
            <a:spLocks noGrp="1"/>
          </p:cNvSpPr>
          <p:nvPr>
            <p:ph type="ctrTitle"/>
          </p:nvPr>
        </p:nvSpPr>
        <p:spPr>
          <a:xfrm>
            <a:off x="381000" y="2938387"/>
            <a:ext cx="11430000" cy="537931"/>
          </a:xfrm>
        </p:spPr>
        <p:txBody>
          <a:bodyPr wrap="none" anchor="t" anchorCtr="0">
            <a:noAutofit/>
          </a:bodyPr>
          <a:lstStyle>
            <a:lvl1pPr algn="l">
              <a:defRPr sz="2745">
                <a:solidFill>
                  <a:schemeClr val="bg1"/>
                </a:solidFill>
              </a:defRPr>
            </a:lvl1pPr>
          </a:lstStyle>
          <a:p>
            <a:r>
              <a:rPr lang="en-US"/>
              <a:t>Click to edit Master title style</a:t>
            </a:r>
          </a:p>
        </p:txBody>
      </p:sp>
      <p:sp>
        <p:nvSpPr>
          <p:cNvPr id="3" name="Subtitle 2"/>
          <p:cNvSpPr>
            <a:spLocks noGrp="1"/>
          </p:cNvSpPr>
          <p:nvPr>
            <p:ph type="subTitle" idx="1"/>
          </p:nvPr>
        </p:nvSpPr>
        <p:spPr>
          <a:xfrm>
            <a:off x="1349941" y="3727850"/>
            <a:ext cx="7988613" cy="1656131"/>
          </a:xfrm>
        </p:spPr>
        <p:txBody>
          <a:bodyPr>
            <a:normAutofit/>
          </a:bodyPr>
          <a:lstStyle>
            <a:lvl1pPr marL="0" indent="0" algn="l">
              <a:buNone/>
              <a:defRPr sz="2353">
                <a:solidFill>
                  <a:schemeClr val="bg1"/>
                </a:solidFill>
                <a:latin typeface="Segoe UI Semilight" panose="020B0402040204020203" pitchFamily="34" charset="0"/>
                <a:cs typeface="Segoe UI Semilight" panose="020B0402040204020203" pitchFamily="34" charset="0"/>
              </a:defRPr>
            </a:lvl1pPr>
            <a:lvl2pPr marL="448267" indent="0" algn="ctr">
              <a:buNone/>
              <a:defRPr sz="1961"/>
            </a:lvl2pPr>
            <a:lvl3pPr marL="896533" indent="0" algn="ctr">
              <a:buNone/>
              <a:defRPr sz="1765"/>
            </a:lvl3pPr>
            <a:lvl4pPr marL="1344800" indent="0" algn="ctr">
              <a:buNone/>
              <a:defRPr sz="1569"/>
            </a:lvl4pPr>
            <a:lvl5pPr marL="1793067" indent="0" algn="ctr">
              <a:buNone/>
              <a:defRPr sz="1569"/>
            </a:lvl5pPr>
            <a:lvl6pPr marL="2241334" indent="0" algn="ctr">
              <a:buNone/>
              <a:defRPr sz="1569"/>
            </a:lvl6pPr>
            <a:lvl7pPr marL="2689600" indent="0" algn="ctr">
              <a:buNone/>
              <a:defRPr sz="1569"/>
            </a:lvl7pPr>
            <a:lvl8pPr marL="3137867" indent="0" algn="ctr">
              <a:buNone/>
              <a:defRPr sz="1569"/>
            </a:lvl8pPr>
            <a:lvl9pPr marL="3586133" indent="0" algn="ctr">
              <a:buNone/>
              <a:defRPr sz="1569"/>
            </a:lvl9pPr>
          </a:lstStyle>
          <a:p>
            <a:r>
              <a:rPr lang="en-US"/>
              <a:t>Click to edit Master subtitle style</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DEC9BF33-1116-456D-B420-9BDA7786BED5}" type="datetime1">
              <a:rPr lang="en-US" smtClean="0"/>
              <a:t>4/15/2025</a:t>
            </a:fld>
            <a:endParaRPr lang="en-US"/>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pic>
        <p:nvPicPr>
          <p:cNvPr id="11" name="Picture 10">
            <a:extLst>
              <a:ext uri="{FF2B5EF4-FFF2-40B4-BE49-F238E27FC236}">
                <a16:creationId xmlns:a16="http://schemas.microsoft.com/office/drawing/2014/main" id="{861B8082-4CA1-4814-AD91-104B2863304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20400" y="6400800"/>
            <a:ext cx="704426" cy="182880"/>
          </a:xfrm>
          <a:prstGeom prst="rect">
            <a:avLst/>
          </a:prstGeom>
        </p:spPr>
      </p:pic>
    </p:spTree>
    <p:extLst>
      <p:ext uri="{BB962C8B-B14F-4D97-AF65-F5344CB8AC3E}">
        <p14:creationId xmlns:p14="http://schemas.microsoft.com/office/powerpoint/2010/main" val="284304705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1_Blank">
    <p:bg>
      <p:bgPr>
        <a:solidFill>
          <a:srgbClr val="004E59"/>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atin typeface="Segoe UI" panose="020B0502040204020203" pitchFamily="34" charset="0"/>
              </a:defRPr>
            </a:lvl1pPr>
          </a:lstStyle>
          <a:p>
            <a:fld id="{9233A3E8-1892-49C7-8E9D-97EB01542E68}" type="datetime1">
              <a:rPr lang="en-US" smtClean="0"/>
              <a:t>4/15/2025</a:t>
            </a:fld>
            <a:endParaRPr lang="en-US"/>
          </a:p>
        </p:txBody>
      </p:sp>
      <p:sp>
        <p:nvSpPr>
          <p:cNvPr id="3" name="Footer Placeholder 2"/>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4" name="Slide Number Placeholder 3"/>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pic>
        <p:nvPicPr>
          <p:cNvPr id="6" name="Picture 5">
            <a:extLst>
              <a:ext uri="{FF2B5EF4-FFF2-40B4-BE49-F238E27FC236}">
                <a16:creationId xmlns:a16="http://schemas.microsoft.com/office/drawing/2014/main" id="{171D8278-5719-41B5-BA0B-62F901BD5A8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20400" y="6400800"/>
            <a:ext cx="704426" cy="182880"/>
          </a:xfrm>
          <a:prstGeom prst="rect">
            <a:avLst/>
          </a:prstGeom>
        </p:spPr>
      </p:pic>
    </p:spTree>
    <p:extLst>
      <p:ext uri="{BB962C8B-B14F-4D97-AF65-F5344CB8AC3E}">
        <p14:creationId xmlns:p14="http://schemas.microsoft.com/office/powerpoint/2010/main" val="1100251287"/>
      </p:ext>
    </p:extLst>
  </p:cSld>
  <p:clrMapOvr>
    <a:overrideClrMapping bg1="dk1" tx1="lt1" bg2="dk2" tx2="lt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3_Blank">
    <p:bg>
      <p:bgPr>
        <a:solidFill>
          <a:srgbClr val="E45A1E"/>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atin typeface="Segoe UI" panose="020B0502040204020203" pitchFamily="34" charset="0"/>
              </a:defRPr>
            </a:lvl1pPr>
          </a:lstStyle>
          <a:p>
            <a:fld id="{255DBEF1-48CA-4FCD-A39E-95779F7000FE}" type="datetime1">
              <a:rPr lang="en-US" smtClean="0"/>
              <a:t>4/15/2025</a:t>
            </a:fld>
            <a:endParaRPr lang="en-US"/>
          </a:p>
        </p:txBody>
      </p:sp>
      <p:sp>
        <p:nvSpPr>
          <p:cNvPr id="3" name="Footer Placeholder 2"/>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4" name="Slide Number Placeholder 3"/>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pic>
        <p:nvPicPr>
          <p:cNvPr id="7" name="Picture 6">
            <a:extLst>
              <a:ext uri="{FF2B5EF4-FFF2-40B4-BE49-F238E27FC236}">
                <a16:creationId xmlns:a16="http://schemas.microsoft.com/office/drawing/2014/main" id="{2DDC3FBF-8EF6-411E-AA4F-268641FD25D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20400" y="6400800"/>
            <a:ext cx="704426" cy="182880"/>
          </a:xfrm>
          <a:prstGeom prst="rect">
            <a:avLst/>
          </a:prstGeom>
        </p:spPr>
      </p:pic>
    </p:spTree>
    <p:extLst>
      <p:ext uri="{BB962C8B-B14F-4D97-AF65-F5344CB8AC3E}">
        <p14:creationId xmlns:p14="http://schemas.microsoft.com/office/powerpoint/2010/main" val="426591949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2_Blank">
    <p:bg>
      <p:bgPr>
        <a:solidFill>
          <a:srgbClr val="333333"/>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atin typeface="Segoe UI" panose="020B0502040204020203" pitchFamily="34" charset="0"/>
              </a:defRPr>
            </a:lvl1pPr>
          </a:lstStyle>
          <a:p>
            <a:fld id="{5D6940F8-7D0F-485F-9EEF-EF1BF90545FF}" type="datetime1">
              <a:rPr lang="en-US" smtClean="0"/>
              <a:t>4/15/2025</a:t>
            </a:fld>
            <a:endParaRPr lang="en-US"/>
          </a:p>
        </p:txBody>
      </p:sp>
      <p:sp>
        <p:nvSpPr>
          <p:cNvPr id="3" name="Footer Placeholder 2"/>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4" name="Slide Number Placeholder 3"/>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pic>
        <p:nvPicPr>
          <p:cNvPr id="6" name="Picture 5">
            <a:extLst>
              <a:ext uri="{FF2B5EF4-FFF2-40B4-BE49-F238E27FC236}">
                <a16:creationId xmlns:a16="http://schemas.microsoft.com/office/drawing/2014/main" id="{5982C415-13F0-4D24-97F3-4AB707C09847}"/>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20400" y="6400800"/>
            <a:ext cx="704426" cy="182880"/>
          </a:xfrm>
          <a:prstGeom prst="rect">
            <a:avLst/>
          </a:prstGeom>
        </p:spPr>
      </p:pic>
    </p:spTree>
    <p:extLst>
      <p:ext uri="{BB962C8B-B14F-4D97-AF65-F5344CB8AC3E}">
        <p14:creationId xmlns:p14="http://schemas.microsoft.com/office/powerpoint/2010/main" val="119013330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470" y="457615"/>
            <a:ext cx="3932568" cy="1600096"/>
          </a:xfrm>
        </p:spPr>
        <p:txBody>
          <a:bodyPr anchor="b"/>
          <a:lstStyle>
            <a:lvl1pPr>
              <a:defRPr sz="3137"/>
            </a:lvl1pPr>
          </a:lstStyle>
          <a:p>
            <a:r>
              <a:rPr lang="en-US"/>
              <a:t>Click to edit Master title style</a:t>
            </a:r>
          </a:p>
        </p:txBody>
      </p:sp>
      <p:sp>
        <p:nvSpPr>
          <p:cNvPr id="3" name="Picture Placeholder 2"/>
          <p:cNvSpPr>
            <a:spLocks noGrp="1"/>
          </p:cNvSpPr>
          <p:nvPr>
            <p:ph type="pic" idx="1"/>
          </p:nvPr>
        </p:nvSpPr>
        <p:spPr>
          <a:xfrm>
            <a:off x="5183937" y="986833"/>
            <a:ext cx="6171746" cy="4873445"/>
          </a:xfrm>
        </p:spPr>
        <p:txBody>
          <a:bodyPr/>
          <a:lstStyle>
            <a:lvl1pPr marL="0" indent="0">
              <a:buNone/>
              <a:defRPr sz="3137">
                <a:latin typeface="Segoe UI" panose="020B0502040204020203" pitchFamily="34" charset="0"/>
              </a:defRPr>
            </a:lvl1pPr>
            <a:lvl2pPr marL="448267" indent="0">
              <a:buNone/>
              <a:defRPr sz="2745"/>
            </a:lvl2pPr>
            <a:lvl3pPr marL="896533" indent="0">
              <a:buNone/>
              <a:defRPr sz="2353"/>
            </a:lvl3pPr>
            <a:lvl4pPr marL="1344800" indent="0">
              <a:buNone/>
              <a:defRPr sz="1961"/>
            </a:lvl4pPr>
            <a:lvl5pPr marL="1793067" indent="0">
              <a:buNone/>
              <a:defRPr sz="1961"/>
            </a:lvl5pPr>
            <a:lvl6pPr marL="2241334" indent="0">
              <a:buNone/>
              <a:defRPr sz="1961"/>
            </a:lvl6pPr>
            <a:lvl7pPr marL="2689600" indent="0">
              <a:buNone/>
              <a:defRPr sz="1961"/>
            </a:lvl7pPr>
            <a:lvl8pPr marL="3137867" indent="0">
              <a:buNone/>
              <a:defRPr sz="1961"/>
            </a:lvl8pPr>
            <a:lvl9pPr marL="3586133" indent="0">
              <a:buNone/>
              <a:defRPr sz="1961"/>
            </a:lvl9pPr>
          </a:lstStyle>
          <a:p>
            <a:r>
              <a:rPr lang="en-US"/>
              <a:t>Click icon to add picture</a:t>
            </a:r>
          </a:p>
        </p:txBody>
      </p:sp>
      <p:sp>
        <p:nvSpPr>
          <p:cNvPr id="4" name="Text Placeholder 3"/>
          <p:cNvSpPr>
            <a:spLocks noGrp="1"/>
          </p:cNvSpPr>
          <p:nvPr>
            <p:ph type="body" sz="half" idx="2"/>
          </p:nvPr>
        </p:nvSpPr>
        <p:spPr>
          <a:xfrm>
            <a:off x="840470" y="2057712"/>
            <a:ext cx="3932568" cy="3811903"/>
          </a:xfrm>
        </p:spPr>
        <p:txBody>
          <a:bodyPr/>
          <a:lstStyle>
            <a:lvl1pPr marL="0" indent="0">
              <a:buNone/>
              <a:defRPr sz="1569">
                <a:latin typeface="Segoe UI" panose="020B0502040204020203" pitchFamily="34" charset="0"/>
              </a:defRPr>
            </a:lvl1pPr>
            <a:lvl2pPr marL="448267" indent="0">
              <a:buNone/>
              <a:defRPr sz="1372"/>
            </a:lvl2pPr>
            <a:lvl3pPr marL="896533" indent="0">
              <a:buNone/>
              <a:defRPr sz="1177"/>
            </a:lvl3pPr>
            <a:lvl4pPr marL="1344800" indent="0">
              <a:buNone/>
              <a:defRPr sz="981"/>
            </a:lvl4pPr>
            <a:lvl5pPr marL="1793067" indent="0">
              <a:buNone/>
              <a:defRPr sz="981"/>
            </a:lvl5pPr>
            <a:lvl6pPr marL="2241334" indent="0">
              <a:buNone/>
              <a:defRPr sz="981"/>
            </a:lvl6pPr>
            <a:lvl7pPr marL="2689600" indent="0">
              <a:buNone/>
              <a:defRPr sz="981"/>
            </a:lvl7pPr>
            <a:lvl8pPr marL="3137867" indent="0">
              <a:buNone/>
              <a:defRPr sz="981"/>
            </a:lvl8pPr>
            <a:lvl9pPr marL="3586133" indent="0">
              <a:buNone/>
              <a:defRPr sz="981"/>
            </a:lvl9pPr>
          </a:lstStyle>
          <a:p>
            <a:pPr lvl="0"/>
            <a:r>
              <a:rPr lang="en-US"/>
              <a:t>Edit Master text styles</a:t>
            </a:r>
          </a:p>
        </p:txBody>
      </p:sp>
      <p:sp>
        <p:nvSpPr>
          <p:cNvPr id="5" name="Date Placeholder 4"/>
          <p:cNvSpPr>
            <a:spLocks noGrp="1"/>
          </p:cNvSpPr>
          <p:nvPr>
            <p:ph type="dt" sz="half" idx="10"/>
          </p:nvPr>
        </p:nvSpPr>
        <p:spPr/>
        <p:txBody>
          <a:bodyPr/>
          <a:lstStyle>
            <a:lvl1pPr>
              <a:defRPr>
                <a:latin typeface="Segoe UI" panose="020B0502040204020203" pitchFamily="34" charset="0"/>
              </a:defRPr>
            </a:lvl1pPr>
          </a:lstStyle>
          <a:p>
            <a:fld id="{DBB6DEBD-9698-493A-A5A4-B2F6B85D8553}" type="datetime1">
              <a:rPr lang="en-US" smtClean="0"/>
              <a:t>4/15/2025</a:t>
            </a:fld>
            <a:endParaRPr lang="en-US"/>
          </a:p>
        </p:txBody>
      </p:sp>
      <p:sp>
        <p:nvSpPr>
          <p:cNvPr id="6" name="Footer Placeholder 5"/>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7" name="Slide Number Placeholder 6"/>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spTree>
    <p:extLst>
      <p:ext uri="{BB962C8B-B14F-4D97-AF65-F5344CB8AC3E}">
        <p14:creationId xmlns:p14="http://schemas.microsoft.com/office/powerpoint/2010/main" val="132987660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Basic">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381000" y="1432830"/>
            <a:ext cx="11430000" cy="4350456"/>
          </a:xfrm>
        </p:spPr>
        <p:txBody>
          <a:bodyPr vert="horz" lIns="91440" tIns="91440" rIns="91440" bIns="91440" rtlCol="0">
            <a:noAutofit/>
          </a:bodyPr>
          <a:lstStyle>
            <a:lvl1pPr>
              <a:defRPr lang="en-US" dirty="0" smtClean="0">
                <a:latin typeface="Segoe UI" panose="020B0502040204020203" pitchFamily="34" charset="0"/>
              </a:defRPr>
            </a:lvl1pPr>
            <a:lvl2pPr>
              <a:defRPr lang="en-US" dirty="0" smtClean="0">
                <a:latin typeface="Segoe UI" panose="020B0502040204020203" pitchFamily="34" charset="0"/>
              </a:defRPr>
            </a:lvl2pPr>
            <a:lvl3pPr>
              <a:defRPr lang="en-US" dirty="0" smtClean="0">
                <a:latin typeface="Segoe UI" panose="020B0502040204020203" pitchFamily="34" charset="0"/>
              </a:defRPr>
            </a:lvl3pPr>
            <a:lvl4pPr>
              <a:defRPr lang="en-US" dirty="0" smtClean="0">
                <a:latin typeface="Segoe UI" panose="020B0502040204020203" pitchFamily="34" charset="0"/>
              </a:defRPr>
            </a:lvl4pPr>
            <a:lvl5pPr>
              <a:defRPr lang="en-US" dirty="0">
                <a:latin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Text Placeholder 3"/>
          <p:cNvSpPr>
            <a:spLocks noGrp="1"/>
          </p:cNvSpPr>
          <p:nvPr>
            <p:ph type="body" sz="quarter" idx="16"/>
          </p:nvPr>
        </p:nvSpPr>
        <p:spPr>
          <a:xfrm>
            <a:off x="381000" y="1021080"/>
            <a:ext cx="11487856" cy="228535"/>
          </a:xfrm>
        </p:spPr>
        <p:txBody>
          <a:bodyPr lIns="9144" tIns="0" rIns="0" bIns="0">
            <a:spAutoFit/>
          </a:bodyPr>
          <a:lstStyle>
            <a:lvl1pPr marL="0" indent="0">
              <a:buNone/>
              <a:defRPr sz="1650" spc="-14" baseline="0">
                <a:solidFill>
                  <a:schemeClr val="accent2"/>
                </a:solidFill>
                <a:latin typeface="Segoe UI" panose="020B0502040204020203" pitchFamily="34" charset="0"/>
              </a:defRPr>
            </a:lvl1pPr>
          </a:lstStyle>
          <a:p>
            <a:pPr lvl="0"/>
            <a:r>
              <a:rPr lang="en-US"/>
              <a:t>Click to edit Master text styles</a:t>
            </a:r>
          </a:p>
        </p:txBody>
      </p:sp>
      <p:sp>
        <p:nvSpPr>
          <p:cNvPr id="4" name="Title 3"/>
          <p:cNvSpPr>
            <a:spLocks noGrp="1"/>
          </p:cNvSpPr>
          <p:nvPr>
            <p:ph type="title"/>
          </p:nvPr>
        </p:nvSpPr>
        <p:spPr/>
        <p:txBody>
          <a:bodyPr/>
          <a:lstStyle/>
          <a:p>
            <a:r>
              <a:rPr lang="en-US"/>
              <a:t>Click to edit Master title style</a:t>
            </a:r>
          </a:p>
        </p:txBody>
      </p:sp>
      <p:sp>
        <p:nvSpPr>
          <p:cNvPr id="19" name="Footer Placeholder 3"/>
          <p:cNvSpPr>
            <a:spLocks noGrp="1"/>
          </p:cNvSpPr>
          <p:nvPr>
            <p:ph type="ftr" sz="quarter" idx="3"/>
          </p:nvPr>
        </p:nvSpPr>
        <p:spPr>
          <a:xfrm>
            <a:off x="333816" y="6270900"/>
            <a:ext cx="10739714" cy="428383"/>
          </a:xfrm>
          <a:prstGeom prst="rect">
            <a:avLst/>
          </a:prstGeom>
        </p:spPr>
        <p:txBody>
          <a:bodyPr vert="horz" lIns="91440" tIns="45720" rIns="91440" bIns="45720" rtlCol="0" anchor="ctr"/>
          <a:lstStyle>
            <a:lvl1pPr algn="l">
              <a:defRPr sz="687">
                <a:solidFill>
                  <a:schemeClr val="tx1">
                    <a:tint val="75000"/>
                  </a:schemeClr>
                </a:solidFill>
                <a:latin typeface="Segoe UI" panose="020B0502040204020203" pitchFamily="34" charset="0"/>
              </a:defRPr>
            </a:lvl1pPr>
          </a:lstStyle>
          <a:p>
            <a:endParaRPr lang="en-US"/>
          </a:p>
        </p:txBody>
      </p:sp>
    </p:spTree>
    <p:extLst>
      <p:ext uri="{BB962C8B-B14F-4D97-AF65-F5344CB8AC3E}">
        <p14:creationId xmlns:p14="http://schemas.microsoft.com/office/powerpoint/2010/main" val="41315827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4_Section Header">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AC98557-C9EF-46C0-ACD8-4FD23549268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b="10000"/>
          <a:stretch/>
        </p:blipFill>
        <p:spPr>
          <a:xfrm>
            <a:off x="0" y="0"/>
            <a:ext cx="12192000" cy="6858000"/>
          </a:xfrm>
          <a:prstGeom prst="rect">
            <a:avLst/>
          </a:prstGeom>
        </p:spPr>
      </p:pic>
      <p:sp>
        <p:nvSpPr>
          <p:cNvPr id="9" name="Rectangle 8">
            <a:extLst>
              <a:ext uri="{FF2B5EF4-FFF2-40B4-BE49-F238E27FC236}">
                <a16:creationId xmlns:a16="http://schemas.microsoft.com/office/drawing/2014/main" id="{1FAE75BB-1AD1-46D5-8E07-38E7D1FB92CC}"/>
              </a:ext>
            </a:extLst>
          </p:cNvPr>
          <p:cNvSpPr/>
          <p:nvPr userDrawn="1"/>
        </p:nvSpPr>
        <p:spPr>
          <a:xfrm>
            <a:off x="0" y="0"/>
            <a:ext cx="12192000" cy="6858000"/>
          </a:xfrm>
          <a:prstGeom prst="rect">
            <a:avLst/>
          </a:prstGeom>
          <a:solidFill>
            <a:srgbClr val="004E59">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a:latin typeface="Segoe UI" panose="020B0502040204020203" pitchFamily="34" charset="0"/>
              </a:rPr>
              <a:t>		</a:t>
            </a:r>
          </a:p>
        </p:txBody>
      </p:sp>
      <p:sp>
        <p:nvSpPr>
          <p:cNvPr id="3" name="Text Placeholder 2"/>
          <p:cNvSpPr>
            <a:spLocks noGrp="1"/>
          </p:cNvSpPr>
          <p:nvPr>
            <p:ph type="body" idx="1"/>
          </p:nvPr>
        </p:nvSpPr>
        <p:spPr>
          <a:xfrm>
            <a:off x="832171" y="4590160"/>
            <a:ext cx="10515210" cy="1498923"/>
          </a:xfrm>
        </p:spPr>
        <p:txBody>
          <a:bodyPr/>
          <a:lstStyle>
            <a:lvl1pPr marL="0" indent="0">
              <a:buNone/>
              <a:defRPr sz="2353">
                <a:solidFill>
                  <a:schemeClr val="bg1"/>
                </a:solidFill>
                <a:latin typeface="Segoe UI" panose="020B0502040204020203" pitchFamily="34" charset="0"/>
              </a:defRPr>
            </a:lvl1pPr>
            <a:lvl2pPr marL="448267" indent="0">
              <a:buNone/>
              <a:defRPr sz="1961">
                <a:solidFill>
                  <a:schemeClr val="tx1">
                    <a:tint val="75000"/>
                  </a:schemeClr>
                </a:solidFill>
              </a:defRPr>
            </a:lvl2pPr>
            <a:lvl3pPr marL="896533" indent="0">
              <a:buNone/>
              <a:defRPr sz="1765">
                <a:solidFill>
                  <a:schemeClr val="tx1">
                    <a:tint val="75000"/>
                  </a:schemeClr>
                </a:solidFill>
              </a:defRPr>
            </a:lvl3pPr>
            <a:lvl4pPr marL="1344800" indent="0">
              <a:buNone/>
              <a:defRPr sz="1569">
                <a:solidFill>
                  <a:schemeClr val="tx1">
                    <a:tint val="75000"/>
                  </a:schemeClr>
                </a:solidFill>
              </a:defRPr>
            </a:lvl4pPr>
            <a:lvl5pPr marL="1793067" indent="0">
              <a:buNone/>
              <a:defRPr sz="1569">
                <a:solidFill>
                  <a:schemeClr val="tx1">
                    <a:tint val="75000"/>
                  </a:schemeClr>
                </a:solidFill>
              </a:defRPr>
            </a:lvl5pPr>
            <a:lvl6pPr marL="2241334" indent="0">
              <a:buNone/>
              <a:defRPr sz="1569">
                <a:solidFill>
                  <a:schemeClr val="tx1">
                    <a:tint val="75000"/>
                  </a:schemeClr>
                </a:solidFill>
              </a:defRPr>
            </a:lvl6pPr>
            <a:lvl7pPr marL="2689600" indent="0">
              <a:buNone/>
              <a:defRPr sz="1569">
                <a:solidFill>
                  <a:schemeClr val="tx1">
                    <a:tint val="75000"/>
                  </a:schemeClr>
                </a:solidFill>
              </a:defRPr>
            </a:lvl7pPr>
            <a:lvl8pPr marL="3137867" indent="0">
              <a:buNone/>
              <a:defRPr sz="1569">
                <a:solidFill>
                  <a:schemeClr val="tx1">
                    <a:tint val="75000"/>
                  </a:schemeClr>
                </a:solidFill>
              </a:defRPr>
            </a:lvl8pPr>
            <a:lvl9pPr marL="3586133" indent="0">
              <a:buNone/>
              <a:defRPr sz="1569">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47250F06-C721-49D4-A664-10513A2A475B}" type="datetime1">
              <a:rPr lang="en-US" smtClean="0"/>
              <a:t>4/15/2025</a:t>
            </a:fld>
            <a:endParaRPr lang="en-US"/>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sp>
        <p:nvSpPr>
          <p:cNvPr id="2" name="Title 1"/>
          <p:cNvSpPr>
            <a:spLocks noGrp="1"/>
          </p:cNvSpPr>
          <p:nvPr>
            <p:ph type="title"/>
          </p:nvPr>
        </p:nvSpPr>
        <p:spPr>
          <a:xfrm>
            <a:off x="832170" y="2331035"/>
            <a:ext cx="11205363" cy="896552"/>
          </a:xfrm>
        </p:spPr>
        <p:txBody>
          <a:bodyPr anchor="t" anchorCtr="0">
            <a:noAutofit/>
          </a:bodyPr>
          <a:lstStyle>
            <a:lvl1pPr algn="l">
              <a:defRPr sz="5295">
                <a:solidFill>
                  <a:schemeClr val="bg1"/>
                </a:solidFill>
                <a:latin typeface="+mj-lt"/>
                <a:cs typeface="Segoe UI Semilight" panose="020B0402040204020203" pitchFamily="34" charset="0"/>
              </a:defRPr>
            </a:lvl1pPr>
          </a:lstStyle>
          <a:p>
            <a:r>
              <a:rPr lang="en-US"/>
              <a:t>Click to edit Master title style</a:t>
            </a:r>
          </a:p>
        </p:txBody>
      </p:sp>
      <p:pic>
        <p:nvPicPr>
          <p:cNvPr id="11" name="Picture 10">
            <a:extLst>
              <a:ext uri="{FF2B5EF4-FFF2-40B4-BE49-F238E27FC236}">
                <a16:creationId xmlns:a16="http://schemas.microsoft.com/office/drawing/2014/main" id="{DAC7F00A-F86F-4137-BF70-C36BF607941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20400" y="6400800"/>
            <a:ext cx="704426" cy="182880"/>
          </a:xfrm>
          <a:prstGeom prst="rect">
            <a:avLst/>
          </a:prstGeom>
        </p:spPr>
      </p:pic>
    </p:spTree>
    <p:extLst>
      <p:ext uri="{BB962C8B-B14F-4D97-AF65-F5344CB8AC3E}">
        <p14:creationId xmlns:p14="http://schemas.microsoft.com/office/powerpoint/2010/main" val="25732240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B7FDDA0-9A72-4EF9-A2D2-0E17F0F1CF8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b="10000"/>
          <a:stretch/>
        </p:blipFill>
        <p:spPr>
          <a:xfrm>
            <a:off x="0" y="0"/>
            <a:ext cx="12192000" cy="6858000"/>
          </a:xfrm>
          <a:prstGeom prst="rect">
            <a:avLst/>
          </a:prstGeom>
        </p:spPr>
      </p:pic>
      <p:sp>
        <p:nvSpPr>
          <p:cNvPr id="9" name="Rectangle 8">
            <a:extLst>
              <a:ext uri="{FF2B5EF4-FFF2-40B4-BE49-F238E27FC236}">
                <a16:creationId xmlns:a16="http://schemas.microsoft.com/office/drawing/2014/main" id="{BE89F687-D33C-4157-BC5C-7A3EB7EF9B39}"/>
              </a:ext>
            </a:extLst>
          </p:cNvPr>
          <p:cNvSpPr/>
          <p:nvPr userDrawn="1"/>
        </p:nvSpPr>
        <p:spPr>
          <a:xfrm>
            <a:off x="0" y="0"/>
            <a:ext cx="12192000" cy="6858000"/>
          </a:xfrm>
          <a:prstGeom prst="rect">
            <a:avLst/>
          </a:prstGeom>
          <a:solidFill>
            <a:srgbClr val="004E59">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a:latin typeface="Segoe UI" panose="020B0502040204020203" pitchFamily="34" charset="0"/>
              </a:rPr>
              <a:t>		</a:t>
            </a:r>
          </a:p>
        </p:txBody>
      </p:sp>
      <p:sp>
        <p:nvSpPr>
          <p:cNvPr id="2" name="Title 1"/>
          <p:cNvSpPr>
            <a:spLocks noGrp="1"/>
          </p:cNvSpPr>
          <p:nvPr>
            <p:ph type="title"/>
          </p:nvPr>
        </p:nvSpPr>
        <p:spPr>
          <a:xfrm>
            <a:off x="266700" y="266700"/>
            <a:ext cx="10515211" cy="457200"/>
          </a:xfrm>
        </p:spPr>
        <p:txBody>
          <a:bodyPr/>
          <a:lstStyle>
            <a:lvl1pPr>
              <a:defRPr>
                <a:solidFill>
                  <a:schemeClr val="bg1"/>
                </a:solidFill>
                <a:latin typeface="Segoe UI" panose="020B0502040204020203" pitchFamily="34" charset="0"/>
              </a:defRPr>
            </a:lvl1pPr>
          </a:lstStyle>
          <a:p>
            <a:r>
              <a:rPr lang="en-US"/>
              <a:t>Click to edit Master title style</a:t>
            </a:r>
          </a:p>
        </p:txBody>
      </p:sp>
      <p:sp>
        <p:nvSpPr>
          <p:cNvPr id="3" name="Content Placeholder 2"/>
          <p:cNvSpPr>
            <a:spLocks noGrp="1"/>
          </p:cNvSpPr>
          <p:nvPr>
            <p:ph idx="1"/>
          </p:nvPr>
        </p:nvSpPr>
        <p:spPr>
          <a:xfrm>
            <a:off x="266700" y="1143000"/>
            <a:ext cx="10515211" cy="4350456"/>
          </a:xfrm>
        </p:spPr>
        <p:txBody>
          <a:bodyPr/>
          <a:lstStyle>
            <a:lvl1pPr>
              <a:defRPr>
                <a:solidFill>
                  <a:schemeClr val="bg1"/>
                </a:solidFill>
                <a:latin typeface="Segoe UI" panose="020B0502040204020203" pitchFamily="34" charset="0"/>
              </a:defRPr>
            </a:lvl1pPr>
            <a:lvl2pPr>
              <a:defRPr>
                <a:solidFill>
                  <a:schemeClr val="bg1"/>
                </a:solidFill>
                <a:latin typeface="Segoe UI" panose="020B0502040204020203" pitchFamily="34" charset="0"/>
              </a:defRPr>
            </a:lvl2pPr>
            <a:lvl3pPr>
              <a:defRPr>
                <a:solidFill>
                  <a:schemeClr val="bg1"/>
                </a:solidFill>
                <a:latin typeface="Segoe UI" panose="020B0502040204020203" pitchFamily="34" charset="0"/>
              </a:defRPr>
            </a:lvl3pPr>
            <a:lvl4pPr>
              <a:defRPr>
                <a:solidFill>
                  <a:schemeClr val="bg1"/>
                </a:solidFill>
                <a:latin typeface="Segoe UI" panose="020B0502040204020203" pitchFamily="34" charset="0"/>
              </a:defRPr>
            </a:lvl4pPr>
            <a:lvl5pPr>
              <a:defRPr>
                <a:solidFill>
                  <a:schemeClr val="bg1"/>
                </a:solidFill>
                <a:latin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A47EE1EB-F898-4E65-89BF-0A147ACF052D}" type="datetime1">
              <a:rPr lang="en-US" smtClean="0"/>
              <a:t>4/15/2025</a:t>
            </a:fld>
            <a:endParaRPr lang="en-US"/>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pic>
        <p:nvPicPr>
          <p:cNvPr id="10" name="Picture 9">
            <a:extLst>
              <a:ext uri="{FF2B5EF4-FFF2-40B4-BE49-F238E27FC236}">
                <a16:creationId xmlns:a16="http://schemas.microsoft.com/office/drawing/2014/main" id="{20937B85-B95A-4743-A758-7FD5A4CDD66C}"/>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20400" y="6400800"/>
            <a:ext cx="704426" cy="182880"/>
          </a:xfrm>
          <a:prstGeom prst="rect">
            <a:avLst/>
          </a:prstGeom>
        </p:spPr>
      </p:pic>
    </p:spTree>
    <p:extLst>
      <p:ext uri="{BB962C8B-B14F-4D97-AF65-F5344CB8AC3E}">
        <p14:creationId xmlns:p14="http://schemas.microsoft.com/office/powerpoint/2010/main" val="26411930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5_Section Header">
    <p:spTree>
      <p:nvGrpSpPr>
        <p:cNvPr id="1" name=""/>
        <p:cNvGrpSpPr/>
        <p:nvPr/>
      </p:nvGrpSpPr>
      <p:grpSpPr>
        <a:xfrm>
          <a:off x="0" y="0"/>
          <a:ext cx="0" cy="0"/>
          <a:chOff x="0" y="0"/>
          <a:chExt cx="0" cy="0"/>
        </a:xfrm>
      </p:grpSpPr>
      <p:pic>
        <p:nvPicPr>
          <p:cNvPr id="10" name="Picture 2" descr="https://s-media-cache-ak0.pinimg.com/originals/56/3f/a2/563fa26398dc80e6c5b03695b4b05951.jpg">
            <a:extLst>
              <a:ext uri="{FF2B5EF4-FFF2-40B4-BE49-F238E27FC236}">
                <a16:creationId xmlns:a16="http://schemas.microsoft.com/office/drawing/2014/main" id="{2E825CFE-0636-45FA-8A13-E6196B14C820}"/>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1143000"/>
            <a:ext cx="12192000" cy="9404125"/>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1FAE75BB-1AD1-46D5-8E07-38E7D1FB92CC}"/>
              </a:ext>
            </a:extLst>
          </p:cNvPr>
          <p:cNvSpPr/>
          <p:nvPr userDrawn="1"/>
        </p:nvSpPr>
        <p:spPr>
          <a:xfrm>
            <a:off x="0" y="0"/>
            <a:ext cx="12192000" cy="6858000"/>
          </a:xfrm>
          <a:prstGeom prst="rect">
            <a:avLst/>
          </a:prstGeom>
          <a:solidFill>
            <a:srgbClr val="004E59">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a:latin typeface="Segoe UI" panose="020B0502040204020203" pitchFamily="34" charset="0"/>
              </a:rPr>
              <a:t>		</a:t>
            </a:r>
          </a:p>
        </p:txBody>
      </p:sp>
      <p:sp>
        <p:nvSpPr>
          <p:cNvPr id="3" name="Text Placeholder 2"/>
          <p:cNvSpPr>
            <a:spLocks noGrp="1"/>
          </p:cNvSpPr>
          <p:nvPr>
            <p:ph type="body" idx="1"/>
          </p:nvPr>
        </p:nvSpPr>
        <p:spPr>
          <a:xfrm>
            <a:off x="832171" y="4590160"/>
            <a:ext cx="10515210" cy="1498923"/>
          </a:xfrm>
        </p:spPr>
        <p:txBody>
          <a:bodyPr/>
          <a:lstStyle>
            <a:lvl1pPr marL="0" indent="0">
              <a:buNone/>
              <a:defRPr sz="2353">
                <a:solidFill>
                  <a:schemeClr val="bg1"/>
                </a:solidFill>
                <a:latin typeface="Segoe UI" panose="020B0502040204020203" pitchFamily="34" charset="0"/>
              </a:defRPr>
            </a:lvl1pPr>
            <a:lvl2pPr marL="448267" indent="0">
              <a:buNone/>
              <a:defRPr sz="1961">
                <a:solidFill>
                  <a:schemeClr val="tx1">
                    <a:tint val="75000"/>
                  </a:schemeClr>
                </a:solidFill>
              </a:defRPr>
            </a:lvl2pPr>
            <a:lvl3pPr marL="896533" indent="0">
              <a:buNone/>
              <a:defRPr sz="1765">
                <a:solidFill>
                  <a:schemeClr val="tx1">
                    <a:tint val="75000"/>
                  </a:schemeClr>
                </a:solidFill>
              </a:defRPr>
            </a:lvl3pPr>
            <a:lvl4pPr marL="1344800" indent="0">
              <a:buNone/>
              <a:defRPr sz="1569">
                <a:solidFill>
                  <a:schemeClr val="tx1">
                    <a:tint val="75000"/>
                  </a:schemeClr>
                </a:solidFill>
              </a:defRPr>
            </a:lvl4pPr>
            <a:lvl5pPr marL="1793067" indent="0">
              <a:buNone/>
              <a:defRPr sz="1569">
                <a:solidFill>
                  <a:schemeClr val="tx1">
                    <a:tint val="75000"/>
                  </a:schemeClr>
                </a:solidFill>
              </a:defRPr>
            </a:lvl5pPr>
            <a:lvl6pPr marL="2241334" indent="0">
              <a:buNone/>
              <a:defRPr sz="1569">
                <a:solidFill>
                  <a:schemeClr val="tx1">
                    <a:tint val="75000"/>
                  </a:schemeClr>
                </a:solidFill>
              </a:defRPr>
            </a:lvl6pPr>
            <a:lvl7pPr marL="2689600" indent="0">
              <a:buNone/>
              <a:defRPr sz="1569">
                <a:solidFill>
                  <a:schemeClr val="tx1">
                    <a:tint val="75000"/>
                  </a:schemeClr>
                </a:solidFill>
              </a:defRPr>
            </a:lvl7pPr>
            <a:lvl8pPr marL="3137867" indent="0">
              <a:buNone/>
              <a:defRPr sz="1569">
                <a:solidFill>
                  <a:schemeClr val="tx1">
                    <a:tint val="75000"/>
                  </a:schemeClr>
                </a:solidFill>
              </a:defRPr>
            </a:lvl8pPr>
            <a:lvl9pPr marL="3586133" indent="0">
              <a:buNone/>
              <a:defRPr sz="1569">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55B762DF-0638-4CEE-B9C4-7F581E2A2BB7}" type="datetime1">
              <a:rPr lang="en-US" smtClean="0"/>
              <a:t>4/15/2025</a:t>
            </a:fld>
            <a:endParaRPr lang="en-US"/>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sp>
        <p:nvSpPr>
          <p:cNvPr id="2" name="Title 1"/>
          <p:cNvSpPr>
            <a:spLocks noGrp="1"/>
          </p:cNvSpPr>
          <p:nvPr>
            <p:ph type="title"/>
          </p:nvPr>
        </p:nvSpPr>
        <p:spPr>
          <a:xfrm>
            <a:off x="832170" y="2331035"/>
            <a:ext cx="11205363" cy="896552"/>
          </a:xfrm>
        </p:spPr>
        <p:txBody>
          <a:bodyPr anchor="t" anchorCtr="0">
            <a:noAutofit/>
          </a:bodyPr>
          <a:lstStyle>
            <a:lvl1pPr algn="l">
              <a:defRPr sz="5295">
                <a:solidFill>
                  <a:schemeClr val="bg1"/>
                </a:solidFill>
                <a:latin typeface="+mj-lt"/>
                <a:cs typeface="Segoe UI Semilight" panose="020B0402040204020203" pitchFamily="34" charset="0"/>
              </a:defRPr>
            </a:lvl1pPr>
          </a:lstStyle>
          <a:p>
            <a:r>
              <a:rPr lang="en-US"/>
              <a:t>Click to edit Master title style</a:t>
            </a:r>
          </a:p>
        </p:txBody>
      </p:sp>
      <p:pic>
        <p:nvPicPr>
          <p:cNvPr id="11" name="Picture 10">
            <a:extLst>
              <a:ext uri="{FF2B5EF4-FFF2-40B4-BE49-F238E27FC236}">
                <a16:creationId xmlns:a16="http://schemas.microsoft.com/office/drawing/2014/main" id="{F4AEF935-9427-4AC1-8E61-AE96D9F34870}"/>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20400" y="6400800"/>
            <a:ext cx="704426" cy="182880"/>
          </a:xfrm>
          <a:prstGeom prst="rect">
            <a:avLst/>
          </a:prstGeom>
        </p:spPr>
      </p:pic>
    </p:spTree>
    <p:extLst>
      <p:ext uri="{BB962C8B-B14F-4D97-AF65-F5344CB8AC3E}">
        <p14:creationId xmlns:p14="http://schemas.microsoft.com/office/powerpoint/2010/main" val="17224275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2_Section Header">
    <p:bg>
      <p:bgPr>
        <a:solidFill>
          <a:srgbClr val="0096A9"/>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198E95B-5C91-4D5C-A2D1-6735F6079072}"/>
              </a:ext>
            </a:extLst>
          </p:cNvPr>
          <p:cNvPicPr>
            <a:picLocks noChangeAspect="1"/>
          </p:cNvPicPr>
          <p:nvPr userDrawn="1"/>
        </p:nvPicPr>
        <p:blipFill rotWithShape="1">
          <a:blip r:embed="rId2"/>
          <a:srcRect t="20949" b="7428"/>
          <a:stretch/>
        </p:blipFill>
        <p:spPr>
          <a:xfrm>
            <a:off x="0" y="0"/>
            <a:ext cx="12192000" cy="6858000"/>
          </a:xfrm>
          <a:prstGeom prst="rect">
            <a:avLst/>
          </a:prstGeom>
        </p:spPr>
      </p:pic>
      <p:sp>
        <p:nvSpPr>
          <p:cNvPr id="9" name="Rectangle 8">
            <a:extLst>
              <a:ext uri="{FF2B5EF4-FFF2-40B4-BE49-F238E27FC236}">
                <a16:creationId xmlns:a16="http://schemas.microsoft.com/office/drawing/2014/main" id="{A369CD0C-8BF2-4E3E-8C85-09B075B0434B}"/>
              </a:ext>
            </a:extLst>
          </p:cNvPr>
          <p:cNvSpPr/>
          <p:nvPr userDrawn="1"/>
        </p:nvSpPr>
        <p:spPr>
          <a:xfrm>
            <a:off x="0" y="0"/>
            <a:ext cx="12192000" cy="6858000"/>
          </a:xfrm>
          <a:prstGeom prst="rect">
            <a:avLst/>
          </a:prstGeom>
          <a:solidFill>
            <a:srgbClr val="004E59">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a:latin typeface="Segoe UI" panose="020B0502040204020203" pitchFamily="34" charset="0"/>
              </a:rPr>
              <a:t>		</a:t>
            </a:r>
          </a:p>
        </p:txBody>
      </p:sp>
      <p:sp>
        <p:nvSpPr>
          <p:cNvPr id="3" name="Text Placeholder 2"/>
          <p:cNvSpPr>
            <a:spLocks noGrp="1"/>
          </p:cNvSpPr>
          <p:nvPr>
            <p:ph type="body" idx="1"/>
          </p:nvPr>
        </p:nvSpPr>
        <p:spPr>
          <a:xfrm>
            <a:off x="762000" y="4724400"/>
            <a:ext cx="10515210" cy="1524000"/>
          </a:xfrm>
        </p:spPr>
        <p:txBody>
          <a:bodyPr/>
          <a:lstStyle>
            <a:lvl1pPr marL="0" indent="0">
              <a:buNone/>
              <a:defRPr sz="2353">
                <a:solidFill>
                  <a:schemeClr val="bg1"/>
                </a:solidFill>
                <a:latin typeface="Segoe UI" panose="020B0502040204020203" pitchFamily="34" charset="0"/>
              </a:defRPr>
            </a:lvl1pPr>
            <a:lvl2pPr marL="448267" indent="0">
              <a:buNone/>
              <a:defRPr sz="1961">
                <a:solidFill>
                  <a:schemeClr val="tx1">
                    <a:tint val="75000"/>
                  </a:schemeClr>
                </a:solidFill>
              </a:defRPr>
            </a:lvl2pPr>
            <a:lvl3pPr marL="896533" indent="0">
              <a:buNone/>
              <a:defRPr sz="1765">
                <a:solidFill>
                  <a:schemeClr val="tx1">
                    <a:tint val="75000"/>
                  </a:schemeClr>
                </a:solidFill>
              </a:defRPr>
            </a:lvl3pPr>
            <a:lvl4pPr marL="1344800" indent="0">
              <a:buNone/>
              <a:defRPr sz="1569">
                <a:solidFill>
                  <a:schemeClr val="tx1">
                    <a:tint val="75000"/>
                  </a:schemeClr>
                </a:solidFill>
              </a:defRPr>
            </a:lvl4pPr>
            <a:lvl5pPr marL="1793067" indent="0">
              <a:buNone/>
              <a:defRPr sz="1569">
                <a:solidFill>
                  <a:schemeClr val="tx1">
                    <a:tint val="75000"/>
                  </a:schemeClr>
                </a:solidFill>
              </a:defRPr>
            </a:lvl5pPr>
            <a:lvl6pPr marL="2241334" indent="0">
              <a:buNone/>
              <a:defRPr sz="1569">
                <a:solidFill>
                  <a:schemeClr val="tx1">
                    <a:tint val="75000"/>
                  </a:schemeClr>
                </a:solidFill>
              </a:defRPr>
            </a:lvl6pPr>
            <a:lvl7pPr marL="2689600" indent="0">
              <a:buNone/>
              <a:defRPr sz="1569">
                <a:solidFill>
                  <a:schemeClr val="tx1">
                    <a:tint val="75000"/>
                  </a:schemeClr>
                </a:solidFill>
              </a:defRPr>
            </a:lvl7pPr>
            <a:lvl8pPr marL="3137867" indent="0">
              <a:buNone/>
              <a:defRPr sz="1569">
                <a:solidFill>
                  <a:schemeClr val="tx1">
                    <a:tint val="75000"/>
                  </a:schemeClr>
                </a:solidFill>
              </a:defRPr>
            </a:lvl8pPr>
            <a:lvl9pPr marL="3586133" indent="0">
              <a:buNone/>
              <a:defRPr sz="1569">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2469CC34-3866-4941-8FD0-25D12EA35759}" type="datetime1">
              <a:rPr lang="en-US" smtClean="0"/>
              <a:t>4/15/2025</a:t>
            </a:fld>
            <a:endParaRPr lang="en-US"/>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sp>
        <p:nvSpPr>
          <p:cNvPr id="2" name="Title 1"/>
          <p:cNvSpPr>
            <a:spLocks noGrp="1"/>
          </p:cNvSpPr>
          <p:nvPr>
            <p:ph type="title"/>
          </p:nvPr>
        </p:nvSpPr>
        <p:spPr>
          <a:xfrm>
            <a:off x="762000" y="3657600"/>
            <a:ext cx="10668000" cy="914400"/>
          </a:xfrm>
        </p:spPr>
        <p:txBody>
          <a:bodyPr tIns="91440" bIns="91440" anchor="t" anchorCtr="0">
            <a:noAutofit/>
          </a:bodyPr>
          <a:lstStyle>
            <a:lvl1pPr algn="l">
              <a:defRPr sz="5295">
                <a:solidFill>
                  <a:schemeClr val="bg1"/>
                </a:solidFill>
                <a:latin typeface="+mj-lt"/>
                <a:cs typeface="Segoe UI Semilight" panose="020B0402040204020203" pitchFamily="34" charset="0"/>
              </a:defRPr>
            </a:lvl1pPr>
          </a:lstStyle>
          <a:p>
            <a:r>
              <a:rPr lang="en-US"/>
              <a:t>Click to edit Master title style</a:t>
            </a:r>
          </a:p>
        </p:txBody>
      </p:sp>
      <p:pic>
        <p:nvPicPr>
          <p:cNvPr id="11" name="Picture 10">
            <a:extLst>
              <a:ext uri="{FF2B5EF4-FFF2-40B4-BE49-F238E27FC236}">
                <a16:creationId xmlns:a16="http://schemas.microsoft.com/office/drawing/2014/main" id="{6D36EFAE-173A-431F-8B79-18B410985F96}"/>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20400" y="6400800"/>
            <a:ext cx="704426" cy="182880"/>
          </a:xfrm>
          <a:prstGeom prst="rect">
            <a:avLst/>
          </a:prstGeom>
        </p:spPr>
      </p:pic>
    </p:spTree>
    <p:extLst>
      <p:ext uri="{BB962C8B-B14F-4D97-AF65-F5344CB8AC3E}">
        <p14:creationId xmlns:p14="http://schemas.microsoft.com/office/powerpoint/2010/main" val="30760897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pic>
        <p:nvPicPr>
          <p:cNvPr id="10" name="Picture 9"/>
          <p:cNvPicPr>
            <a:picLocks/>
          </p:cNvPicPr>
          <p:nvPr/>
        </p:nvPicPr>
        <p:blipFill rotWithShape="1">
          <a:blip r:embed="rId2">
            <a:extLst>
              <a:ext uri="{28A0092B-C50C-407E-A947-70E740481C1C}">
                <a14:useLocalDpi xmlns:a14="http://schemas.microsoft.com/office/drawing/2010/main" val="0"/>
              </a:ext>
            </a:extLst>
          </a:blip>
          <a:srcRect r="10573"/>
          <a:stretch/>
        </p:blipFill>
        <p:spPr>
          <a:xfrm>
            <a:off x="-2390669" y="-1"/>
            <a:ext cx="14582669" cy="6858000"/>
          </a:xfrm>
          <a:prstGeom prst="rect">
            <a:avLst/>
          </a:prstGeom>
        </p:spPr>
      </p:pic>
      <p:sp>
        <p:nvSpPr>
          <p:cNvPr id="3" name="Text Placeholder 2"/>
          <p:cNvSpPr>
            <a:spLocks noGrp="1"/>
          </p:cNvSpPr>
          <p:nvPr>
            <p:ph type="body" idx="1"/>
          </p:nvPr>
        </p:nvSpPr>
        <p:spPr>
          <a:xfrm>
            <a:off x="832171" y="4590160"/>
            <a:ext cx="10515210" cy="1498923"/>
          </a:xfrm>
        </p:spPr>
        <p:txBody>
          <a:bodyPr/>
          <a:lstStyle>
            <a:lvl1pPr marL="0" indent="0">
              <a:buNone/>
              <a:defRPr sz="2353">
                <a:solidFill>
                  <a:schemeClr val="tx1">
                    <a:tint val="75000"/>
                  </a:schemeClr>
                </a:solidFill>
                <a:latin typeface="Segoe UI" panose="020B0502040204020203" pitchFamily="34" charset="0"/>
              </a:defRPr>
            </a:lvl1pPr>
            <a:lvl2pPr marL="448267" indent="0">
              <a:buNone/>
              <a:defRPr sz="1961">
                <a:solidFill>
                  <a:schemeClr val="tx1">
                    <a:tint val="75000"/>
                  </a:schemeClr>
                </a:solidFill>
              </a:defRPr>
            </a:lvl2pPr>
            <a:lvl3pPr marL="896533" indent="0">
              <a:buNone/>
              <a:defRPr sz="1765">
                <a:solidFill>
                  <a:schemeClr val="tx1">
                    <a:tint val="75000"/>
                  </a:schemeClr>
                </a:solidFill>
              </a:defRPr>
            </a:lvl3pPr>
            <a:lvl4pPr marL="1344800" indent="0">
              <a:buNone/>
              <a:defRPr sz="1569">
                <a:solidFill>
                  <a:schemeClr val="tx1">
                    <a:tint val="75000"/>
                  </a:schemeClr>
                </a:solidFill>
              </a:defRPr>
            </a:lvl4pPr>
            <a:lvl5pPr marL="1793067" indent="0">
              <a:buNone/>
              <a:defRPr sz="1569">
                <a:solidFill>
                  <a:schemeClr val="tx1">
                    <a:tint val="75000"/>
                  </a:schemeClr>
                </a:solidFill>
              </a:defRPr>
            </a:lvl5pPr>
            <a:lvl6pPr marL="2241334" indent="0">
              <a:buNone/>
              <a:defRPr sz="1569">
                <a:solidFill>
                  <a:schemeClr val="tx1">
                    <a:tint val="75000"/>
                  </a:schemeClr>
                </a:solidFill>
              </a:defRPr>
            </a:lvl6pPr>
            <a:lvl7pPr marL="2689600" indent="0">
              <a:buNone/>
              <a:defRPr sz="1569">
                <a:solidFill>
                  <a:schemeClr val="tx1">
                    <a:tint val="75000"/>
                  </a:schemeClr>
                </a:solidFill>
              </a:defRPr>
            </a:lvl7pPr>
            <a:lvl8pPr marL="3137867" indent="0">
              <a:buNone/>
              <a:defRPr sz="1569">
                <a:solidFill>
                  <a:schemeClr val="tx1">
                    <a:tint val="75000"/>
                  </a:schemeClr>
                </a:solidFill>
              </a:defRPr>
            </a:lvl8pPr>
            <a:lvl9pPr marL="3586133" indent="0">
              <a:buNone/>
              <a:defRPr sz="1569">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76E9F187-DDF0-47E3-9B11-8141700EA9DB}" type="datetime1">
              <a:rPr lang="en-US" smtClean="0"/>
              <a:t>4/15/2025</a:t>
            </a:fld>
            <a:endParaRPr lang="en-US"/>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sp>
        <p:nvSpPr>
          <p:cNvPr id="2" name="Title 1"/>
          <p:cNvSpPr>
            <a:spLocks noGrp="1"/>
          </p:cNvSpPr>
          <p:nvPr>
            <p:ph type="title"/>
          </p:nvPr>
        </p:nvSpPr>
        <p:spPr>
          <a:xfrm>
            <a:off x="832170" y="2331035"/>
            <a:ext cx="11205363" cy="896552"/>
          </a:xfrm>
        </p:spPr>
        <p:txBody>
          <a:bodyPr anchor="t" anchorCtr="0">
            <a:noAutofit/>
          </a:bodyPr>
          <a:lstStyle>
            <a:lvl1pPr algn="l">
              <a:defRPr sz="5295">
                <a:solidFill>
                  <a:srgbClr val="004E59"/>
                </a:solidFill>
                <a:latin typeface="+mj-lt"/>
                <a:cs typeface="Segoe UI Semilight" panose="020B0402040204020203" pitchFamily="34" charset="0"/>
              </a:defRPr>
            </a:lvl1pPr>
          </a:lstStyle>
          <a:p>
            <a:r>
              <a:rPr lang="en-US"/>
              <a:t>Click to edit Master title style</a:t>
            </a:r>
          </a:p>
        </p:txBody>
      </p:sp>
      <p:pic>
        <p:nvPicPr>
          <p:cNvPr id="8" name="Picture 7">
            <a:extLst>
              <a:ext uri="{FF2B5EF4-FFF2-40B4-BE49-F238E27FC236}">
                <a16:creationId xmlns:a16="http://schemas.microsoft.com/office/drawing/2014/main" id="{2714EBA0-C440-4D49-AAB8-E1ECDF6B67EB}"/>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20400" y="6400800"/>
            <a:ext cx="704426" cy="182880"/>
          </a:xfrm>
          <a:prstGeom prst="rect">
            <a:avLst/>
          </a:prstGeom>
        </p:spPr>
      </p:pic>
    </p:spTree>
    <p:extLst>
      <p:ext uri="{BB962C8B-B14F-4D97-AF65-F5344CB8AC3E}">
        <p14:creationId xmlns:p14="http://schemas.microsoft.com/office/powerpoint/2010/main" val="19824923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3_Section Header">
    <p:bg>
      <p:bgPr>
        <a:solidFill>
          <a:srgbClr val="004E59"/>
        </a:solidFill>
        <a:effectLst/>
      </p:bgPr>
    </p:bg>
    <p:spTree>
      <p:nvGrpSpPr>
        <p:cNvPr id="1" name=""/>
        <p:cNvGrpSpPr/>
        <p:nvPr/>
      </p:nvGrpSpPr>
      <p:grpSpPr>
        <a:xfrm>
          <a:off x="0" y="0"/>
          <a:ext cx="0" cy="0"/>
          <a:chOff x="0" y="0"/>
          <a:chExt cx="0" cy="0"/>
        </a:xfrm>
      </p:grpSpPr>
      <p:sp>
        <p:nvSpPr>
          <p:cNvPr id="9" name="Rectangle 8"/>
          <p:cNvSpPr/>
          <p:nvPr/>
        </p:nvSpPr>
        <p:spPr>
          <a:xfrm>
            <a:off x="-1" y="3"/>
            <a:ext cx="12192000" cy="6858000"/>
          </a:xfrm>
          <a:prstGeom prst="rect">
            <a:avLst/>
          </a:prstGeom>
          <a:solidFill>
            <a:srgbClr val="004E5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solidFill>
                <a:schemeClr val="bg1"/>
              </a:solidFill>
              <a:latin typeface="Segoe UI" panose="020B0502040204020203" pitchFamily="34" charset="0"/>
            </a:endParaRPr>
          </a:p>
        </p:txBody>
      </p:sp>
      <p:sp>
        <p:nvSpPr>
          <p:cNvPr id="3" name="Text Placeholder 2"/>
          <p:cNvSpPr>
            <a:spLocks noGrp="1"/>
          </p:cNvSpPr>
          <p:nvPr>
            <p:ph type="body" idx="1"/>
          </p:nvPr>
        </p:nvSpPr>
        <p:spPr>
          <a:xfrm>
            <a:off x="832171" y="4590160"/>
            <a:ext cx="10515210" cy="1498923"/>
          </a:xfrm>
        </p:spPr>
        <p:txBody>
          <a:bodyPr/>
          <a:lstStyle>
            <a:lvl1pPr marL="0" indent="0">
              <a:buNone/>
              <a:defRPr sz="2353">
                <a:solidFill>
                  <a:schemeClr val="tx1">
                    <a:tint val="75000"/>
                  </a:schemeClr>
                </a:solidFill>
                <a:latin typeface="Segoe UI" panose="020B0502040204020203" pitchFamily="34" charset="0"/>
              </a:defRPr>
            </a:lvl1pPr>
            <a:lvl2pPr marL="448267" indent="0">
              <a:buNone/>
              <a:defRPr sz="1961">
                <a:solidFill>
                  <a:schemeClr val="tx1">
                    <a:tint val="75000"/>
                  </a:schemeClr>
                </a:solidFill>
              </a:defRPr>
            </a:lvl2pPr>
            <a:lvl3pPr marL="896533" indent="0">
              <a:buNone/>
              <a:defRPr sz="1765">
                <a:solidFill>
                  <a:schemeClr val="tx1">
                    <a:tint val="75000"/>
                  </a:schemeClr>
                </a:solidFill>
              </a:defRPr>
            </a:lvl3pPr>
            <a:lvl4pPr marL="1344800" indent="0">
              <a:buNone/>
              <a:defRPr sz="1569">
                <a:solidFill>
                  <a:schemeClr val="tx1">
                    <a:tint val="75000"/>
                  </a:schemeClr>
                </a:solidFill>
              </a:defRPr>
            </a:lvl4pPr>
            <a:lvl5pPr marL="1793067" indent="0">
              <a:buNone/>
              <a:defRPr sz="1569">
                <a:solidFill>
                  <a:schemeClr val="tx1">
                    <a:tint val="75000"/>
                  </a:schemeClr>
                </a:solidFill>
              </a:defRPr>
            </a:lvl5pPr>
            <a:lvl6pPr marL="2241334" indent="0">
              <a:buNone/>
              <a:defRPr sz="1569">
                <a:solidFill>
                  <a:schemeClr val="tx1">
                    <a:tint val="75000"/>
                  </a:schemeClr>
                </a:solidFill>
              </a:defRPr>
            </a:lvl6pPr>
            <a:lvl7pPr marL="2689600" indent="0">
              <a:buNone/>
              <a:defRPr sz="1569">
                <a:solidFill>
                  <a:schemeClr val="tx1">
                    <a:tint val="75000"/>
                  </a:schemeClr>
                </a:solidFill>
              </a:defRPr>
            </a:lvl7pPr>
            <a:lvl8pPr marL="3137867" indent="0">
              <a:buNone/>
              <a:defRPr sz="1569">
                <a:solidFill>
                  <a:schemeClr val="tx1">
                    <a:tint val="75000"/>
                  </a:schemeClr>
                </a:solidFill>
              </a:defRPr>
            </a:lvl8pPr>
            <a:lvl9pPr marL="3586133" indent="0">
              <a:buNone/>
              <a:defRPr sz="1569">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EE816130-1AA6-4424-B377-6CA58C6CD8B3}" type="datetime1">
              <a:rPr lang="en-US" smtClean="0"/>
              <a:t>4/15/2025</a:t>
            </a:fld>
            <a:endParaRPr lang="en-US"/>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sp>
        <p:nvSpPr>
          <p:cNvPr id="2" name="Title 1"/>
          <p:cNvSpPr>
            <a:spLocks noGrp="1"/>
          </p:cNvSpPr>
          <p:nvPr>
            <p:ph type="title"/>
          </p:nvPr>
        </p:nvSpPr>
        <p:spPr>
          <a:xfrm>
            <a:off x="832170" y="2980723"/>
            <a:ext cx="11205363" cy="896552"/>
          </a:xfrm>
        </p:spPr>
        <p:txBody>
          <a:bodyPr anchor="t" anchorCtr="0">
            <a:noAutofit/>
          </a:bodyPr>
          <a:lstStyle>
            <a:lvl1pPr algn="l">
              <a:defRPr sz="5295">
                <a:solidFill>
                  <a:schemeClr val="bg1"/>
                </a:solidFill>
                <a:latin typeface="+mj-lt"/>
                <a:cs typeface="Segoe UI Semilight" panose="020B0402040204020203" pitchFamily="34" charset="0"/>
              </a:defRPr>
            </a:lvl1pPr>
          </a:lstStyle>
          <a:p>
            <a:r>
              <a:rPr lang="en-US"/>
              <a:t>Click to edit Master title style</a:t>
            </a:r>
          </a:p>
        </p:txBody>
      </p:sp>
      <p:pic>
        <p:nvPicPr>
          <p:cNvPr id="10" name="Picture 9">
            <a:extLst>
              <a:ext uri="{FF2B5EF4-FFF2-40B4-BE49-F238E27FC236}">
                <a16:creationId xmlns:a16="http://schemas.microsoft.com/office/drawing/2014/main" id="{E4EC61EA-4242-4C46-82F7-F70F2018C81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20400" y="6400800"/>
            <a:ext cx="704426" cy="182880"/>
          </a:xfrm>
          <a:prstGeom prst="rect">
            <a:avLst/>
          </a:prstGeom>
        </p:spPr>
      </p:pic>
    </p:spTree>
    <p:extLst>
      <p:ext uri="{BB962C8B-B14F-4D97-AF65-F5344CB8AC3E}">
        <p14:creationId xmlns:p14="http://schemas.microsoft.com/office/powerpoint/2010/main" val="29749716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a:defRPr>
                <a:latin typeface="Segoe UI" panose="020B0502040204020203" pitchFamily="34" charset="0"/>
              </a:defRPr>
            </a:lvl1pPr>
          </a:lstStyle>
          <a:p>
            <a:fld id="{B407015A-FCFD-461B-8AED-98DCCC156B9B}" type="datetime1">
              <a:rPr lang="en-US" smtClean="0"/>
              <a:t>4/15/2025</a:t>
            </a:fld>
            <a:endParaRPr lang="en-US"/>
          </a:p>
        </p:txBody>
      </p:sp>
      <p:sp>
        <p:nvSpPr>
          <p:cNvPr id="4" name="Footer Placeholder 3"/>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5" name="Slide Number Placeholder 4"/>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pic>
        <p:nvPicPr>
          <p:cNvPr id="7" name="Picture 6"/>
          <p:cNvPicPr>
            <a:picLocks noChangeAspect="1"/>
          </p:cNvPicPr>
          <p:nvPr/>
        </p:nvPicPr>
        <p:blipFill>
          <a:blip r:embed="rId2"/>
          <a:stretch>
            <a:fillRect/>
          </a:stretch>
        </p:blipFill>
        <p:spPr>
          <a:xfrm>
            <a:off x="3" y="4"/>
            <a:ext cx="9980838" cy="818148"/>
          </a:xfrm>
          <a:prstGeom prst="rect">
            <a:avLst/>
          </a:prstGeom>
        </p:spPr>
      </p:pic>
      <p:sp>
        <p:nvSpPr>
          <p:cNvPr id="12" name="Rectangle 11"/>
          <p:cNvSpPr/>
          <p:nvPr/>
        </p:nvSpPr>
        <p:spPr>
          <a:xfrm>
            <a:off x="2" y="0"/>
            <a:ext cx="12192000" cy="990600"/>
          </a:xfrm>
          <a:prstGeom prst="rect">
            <a:avLst/>
          </a:prstGeom>
          <a:solidFill>
            <a:srgbClr val="004E59"/>
          </a:solidFill>
          <a:ln>
            <a:solidFill>
              <a:srgbClr val="026373"/>
            </a:solidFill>
          </a:ln>
        </p:spPr>
        <p:style>
          <a:lnRef idx="2">
            <a:schemeClr val="accent1">
              <a:shade val="50000"/>
            </a:schemeClr>
          </a:lnRef>
          <a:fillRef idx="1">
            <a:schemeClr val="accent1"/>
          </a:fillRef>
          <a:effectRef idx="0">
            <a:schemeClr val="accent1"/>
          </a:effectRef>
          <a:fontRef idx="minor">
            <a:schemeClr val="lt1"/>
          </a:fontRef>
        </p:style>
        <p:txBody>
          <a:bodyPr lIns="76200" rIns="76200" rtlCol="0" anchor="ctr"/>
          <a:lstStyle/>
          <a:p>
            <a:pPr algn="ctr"/>
            <a:endParaRPr lang="en-US" sz="1765">
              <a:solidFill>
                <a:schemeClr val="bg1"/>
              </a:solidFill>
              <a:latin typeface="Segoe UI" panose="020B0502040204020203" pitchFamily="34" charset="0"/>
            </a:endParaRPr>
          </a:p>
        </p:txBody>
      </p:sp>
      <p:sp>
        <p:nvSpPr>
          <p:cNvPr id="2" name="Title 1"/>
          <p:cNvSpPr>
            <a:spLocks noGrp="1"/>
          </p:cNvSpPr>
          <p:nvPr>
            <p:ph type="title"/>
          </p:nvPr>
        </p:nvSpPr>
        <p:spPr>
          <a:xfrm>
            <a:off x="381000" y="228600"/>
            <a:ext cx="11430000" cy="533400"/>
          </a:xfrm>
          <a:noFill/>
        </p:spPr>
        <p:txBody>
          <a:bodyPr>
            <a:noAutofit/>
          </a:bodyPr>
          <a:lstStyle>
            <a:lvl1pPr>
              <a:defRPr>
                <a:solidFill>
                  <a:schemeClr val="bg1"/>
                </a:solidFill>
                <a:latin typeface="+mj-lt"/>
              </a:defRPr>
            </a:lvl1pPr>
          </a:lstStyle>
          <a:p>
            <a:r>
              <a:rPr lang="en-US"/>
              <a:t>Click to edit Master title style</a:t>
            </a:r>
          </a:p>
        </p:txBody>
      </p:sp>
      <p:pic>
        <p:nvPicPr>
          <p:cNvPr id="9" name="Picture 8">
            <a:extLst>
              <a:ext uri="{FF2B5EF4-FFF2-40B4-BE49-F238E27FC236}">
                <a16:creationId xmlns:a16="http://schemas.microsoft.com/office/drawing/2014/main" id="{D16555EA-DF61-4D1D-A390-A2A781A275ED}"/>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r="4077"/>
          <a:stretch/>
        </p:blipFill>
        <p:spPr>
          <a:xfrm>
            <a:off x="10820400" y="6400800"/>
            <a:ext cx="709913" cy="228600"/>
          </a:xfrm>
          <a:prstGeom prst="rect">
            <a:avLst/>
          </a:prstGeom>
        </p:spPr>
      </p:pic>
    </p:spTree>
    <p:extLst>
      <p:ext uri="{BB962C8B-B14F-4D97-AF65-F5344CB8AC3E}">
        <p14:creationId xmlns:p14="http://schemas.microsoft.com/office/powerpoint/2010/main" val="36748025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1000" y="228600"/>
            <a:ext cx="11430000" cy="5334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380999" y="1143000"/>
            <a:ext cx="11430000" cy="45720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1" y="6356806"/>
            <a:ext cx="2743459" cy="304800"/>
          </a:xfrm>
          <a:prstGeom prst="rect">
            <a:avLst/>
          </a:prstGeom>
        </p:spPr>
        <p:txBody>
          <a:bodyPr vert="horz" lIns="91440" tIns="45720" rIns="91440" bIns="45720" rtlCol="0" anchor="ctr"/>
          <a:lstStyle>
            <a:lvl1pPr algn="l">
              <a:defRPr sz="1177">
                <a:solidFill>
                  <a:schemeClr val="tx1">
                    <a:tint val="75000"/>
                  </a:schemeClr>
                </a:solidFill>
                <a:latin typeface="Segoe UI" panose="020B0502040204020203" pitchFamily="34" charset="0"/>
              </a:defRPr>
            </a:lvl1pPr>
          </a:lstStyle>
          <a:p>
            <a:fld id="{F76990DE-4CCA-4939-8083-CF561402FC9A}" type="datetime1">
              <a:rPr lang="en-US" smtClean="0"/>
              <a:t>4/15/2025</a:t>
            </a:fld>
            <a:endParaRPr lang="en-US"/>
          </a:p>
        </p:txBody>
      </p:sp>
      <p:sp>
        <p:nvSpPr>
          <p:cNvPr id="5" name="Footer Placeholder 4"/>
          <p:cNvSpPr>
            <a:spLocks noGrp="1"/>
          </p:cNvSpPr>
          <p:nvPr>
            <p:ph type="ftr" sz="quarter" idx="3"/>
          </p:nvPr>
        </p:nvSpPr>
        <p:spPr>
          <a:xfrm>
            <a:off x="4038408" y="6356806"/>
            <a:ext cx="4115189" cy="364224"/>
          </a:xfrm>
          <a:prstGeom prst="rect">
            <a:avLst/>
          </a:prstGeom>
        </p:spPr>
        <p:txBody>
          <a:bodyPr vert="horz" lIns="91440" tIns="45720" rIns="91440" bIns="45720" rtlCol="0" anchor="ctr"/>
          <a:lstStyle>
            <a:lvl1pPr algn="ctr">
              <a:defRPr sz="1177">
                <a:solidFill>
                  <a:schemeClr val="tx1">
                    <a:tint val="75000"/>
                  </a:schemeClr>
                </a:solidFill>
                <a:latin typeface="Segoe UI" panose="020B0502040204020203" pitchFamily="34" charset="0"/>
              </a:defRPr>
            </a:lvl1pPr>
          </a:lstStyle>
          <a:p>
            <a:endParaRPr lang="en-US"/>
          </a:p>
        </p:txBody>
      </p:sp>
      <p:sp>
        <p:nvSpPr>
          <p:cNvPr id="6" name="Slide Number Placeholder 5"/>
          <p:cNvSpPr>
            <a:spLocks noGrp="1"/>
          </p:cNvSpPr>
          <p:nvPr>
            <p:ph type="sldNum" sz="quarter" idx="4"/>
          </p:nvPr>
        </p:nvSpPr>
        <p:spPr>
          <a:xfrm>
            <a:off x="11277600" y="6356805"/>
            <a:ext cx="533400" cy="304800"/>
          </a:xfrm>
          <a:prstGeom prst="rect">
            <a:avLst/>
          </a:prstGeom>
        </p:spPr>
        <p:txBody>
          <a:bodyPr vert="horz" lIns="91440" tIns="45720" rIns="91440" bIns="45720" rtlCol="0" anchor="ctr"/>
          <a:lstStyle>
            <a:lvl1pPr algn="r">
              <a:defRPr sz="1177">
                <a:solidFill>
                  <a:schemeClr val="tx1">
                    <a:tint val="75000"/>
                  </a:schemeClr>
                </a:solidFill>
                <a:latin typeface="Segoe UI" panose="020B0502040204020203" pitchFamily="34" charset="0"/>
              </a:defRPr>
            </a:lvl1pPr>
          </a:lstStyle>
          <a:p>
            <a:fld id="{49A40DB5-B054-4B52-B27D-446721D6CC27}" type="slidenum">
              <a:rPr lang="en-US" smtClean="0"/>
              <a:pPr/>
              <a:t>‹#›</a:t>
            </a:fld>
            <a:endParaRPr lang="en-US"/>
          </a:p>
        </p:txBody>
      </p:sp>
    </p:spTree>
    <p:extLst>
      <p:ext uri="{BB962C8B-B14F-4D97-AF65-F5344CB8AC3E}">
        <p14:creationId xmlns:p14="http://schemas.microsoft.com/office/powerpoint/2010/main" val="238865480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Lst>
  <p:hf sldNum="0" hdr="0" ftr="0" dt="0"/>
  <p:txStyles>
    <p:titleStyle>
      <a:lvl1pPr algn="l" defTabSz="896533" rtl="0" eaLnBrk="1" latinLnBrk="0" hangingPunct="1">
        <a:lnSpc>
          <a:spcPct val="90000"/>
        </a:lnSpc>
        <a:spcBef>
          <a:spcPct val="0"/>
        </a:spcBef>
        <a:buNone/>
        <a:defRPr sz="3333" kern="1200">
          <a:solidFill>
            <a:schemeClr val="tx1"/>
          </a:solidFill>
          <a:latin typeface="+mj-lt"/>
          <a:ea typeface="+mj-ea"/>
          <a:cs typeface="+mj-cs"/>
        </a:defRPr>
      </a:lvl1pPr>
    </p:titleStyle>
    <p:bodyStyle>
      <a:lvl1pPr marL="224134" indent="-224134" algn="l" defTabSz="896533" rtl="0" eaLnBrk="1" latinLnBrk="0" hangingPunct="1">
        <a:lnSpc>
          <a:spcPct val="90000"/>
        </a:lnSpc>
        <a:spcBef>
          <a:spcPts val="981"/>
        </a:spcBef>
        <a:buFont typeface="Arial" panose="020B0604020202020204" pitchFamily="34" charset="0"/>
        <a:buChar char="•"/>
        <a:defRPr sz="1961" kern="1200">
          <a:solidFill>
            <a:schemeClr val="tx1"/>
          </a:solidFill>
          <a:latin typeface="Segoe UI" panose="020B0502040204020203" pitchFamily="34" charset="0"/>
          <a:ea typeface="+mn-ea"/>
          <a:cs typeface="+mn-cs"/>
        </a:defRPr>
      </a:lvl1pPr>
      <a:lvl2pPr marL="672400" indent="-224134" algn="l" defTabSz="896533" rtl="0" eaLnBrk="1" latinLnBrk="0" hangingPunct="1">
        <a:lnSpc>
          <a:spcPct val="90000"/>
        </a:lnSpc>
        <a:spcBef>
          <a:spcPts val="490"/>
        </a:spcBef>
        <a:buFont typeface="Arial" panose="020B0604020202020204" pitchFamily="34" charset="0"/>
        <a:buChar char="•"/>
        <a:defRPr sz="1765" kern="1200">
          <a:solidFill>
            <a:schemeClr val="tx1"/>
          </a:solidFill>
          <a:latin typeface="Segoe UI" panose="020B0502040204020203" pitchFamily="34" charset="0"/>
          <a:ea typeface="+mn-ea"/>
          <a:cs typeface="+mn-cs"/>
        </a:defRPr>
      </a:lvl2pPr>
      <a:lvl3pPr marL="1120667" indent="-224134" algn="l" defTabSz="896533" rtl="0" eaLnBrk="1" latinLnBrk="0" hangingPunct="1">
        <a:lnSpc>
          <a:spcPct val="90000"/>
        </a:lnSpc>
        <a:spcBef>
          <a:spcPts val="490"/>
        </a:spcBef>
        <a:buFont typeface="Arial" panose="020B0604020202020204" pitchFamily="34" charset="0"/>
        <a:buChar char="•"/>
        <a:defRPr sz="1569" kern="1200">
          <a:solidFill>
            <a:schemeClr val="tx1"/>
          </a:solidFill>
          <a:latin typeface="Segoe UI" panose="020B0502040204020203" pitchFamily="34" charset="0"/>
          <a:ea typeface="+mn-ea"/>
          <a:cs typeface="+mn-cs"/>
        </a:defRPr>
      </a:lvl3pPr>
      <a:lvl4pPr marL="1568933" indent="-224134" algn="l" defTabSz="896533" rtl="0" eaLnBrk="1" latinLnBrk="0" hangingPunct="1">
        <a:lnSpc>
          <a:spcPct val="90000"/>
        </a:lnSpc>
        <a:spcBef>
          <a:spcPts val="490"/>
        </a:spcBef>
        <a:buFont typeface="Arial" panose="020B0604020202020204" pitchFamily="34" charset="0"/>
        <a:buChar char="•"/>
        <a:defRPr sz="1372" kern="1200">
          <a:solidFill>
            <a:schemeClr val="tx1"/>
          </a:solidFill>
          <a:latin typeface="Segoe UI" panose="020B0502040204020203" pitchFamily="34" charset="0"/>
          <a:ea typeface="+mn-ea"/>
          <a:cs typeface="+mn-cs"/>
        </a:defRPr>
      </a:lvl4pPr>
      <a:lvl5pPr marL="2017200" indent="-224134" algn="l" defTabSz="896533" rtl="0" eaLnBrk="1" latinLnBrk="0" hangingPunct="1">
        <a:lnSpc>
          <a:spcPct val="90000"/>
        </a:lnSpc>
        <a:spcBef>
          <a:spcPts val="490"/>
        </a:spcBef>
        <a:buFont typeface="Arial" panose="020B0604020202020204" pitchFamily="34" charset="0"/>
        <a:buChar char="•"/>
        <a:defRPr sz="1372" kern="1200">
          <a:solidFill>
            <a:schemeClr val="tx1"/>
          </a:solidFill>
          <a:latin typeface="Segoe UI" panose="020B0502040204020203" pitchFamily="34" charset="0"/>
          <a:ea typeface="+mn-ea"/>
          <a:cs typeface="+mn-cs"/>
        </a:defRPr>
      </a:lvl5pPr>
      <a:lvl6pPr marL="2465466" indent="-224134" algn="l" defTabSz="896533" rtl="0" eaLnBrk="1" latinLnBrk="0" hangingPunct="1">
        <a:lnSpc>
          <a:spcPct val="90000"/>
        </a:lnSpc>
        <a:spcBef>
          <a:spcPts val="490"/>
        </a:spcBef>
        <a:buFont typeface="Arial" panose="020B0604020202020204" pitchFamily="34" charset="0"/>
        <a:buChar char="•"/>
        <a:defRPr sz="1765" kern="1200">
          <a:solidFill>
            <a:schemeClr val="tx1"/>
          </a:solidFill>
          <a:latin typeface="+mn-lt"/>
          <a:ea typeface="+mn-ea"/>
          <a:cs typeface="+mn-cs"/>
        </a:defRPr>
      </a:lvl6pPr>
      <a:lvl7pPr marL="2913733" indent="-224134" algn="l" defTabSz="896533" rtl="0" eaLnBrk="1" latinLnBrk="0" hangingPunct="1">
        <a:lnSpc>
          <a:spcPct val="90000"/>
        </a:lnSpc>
        <a:spcBef>
          <a:spcPts val="490"/>
        </a:spcBef>
        <a:buFont typeface="Arial" panose="020B0604020202020204" pitchFamily="34" charset="0"/>
        <a:buChar char="•"/>
        <a:defRPr sz="1765" kern="1200">
          <a:solidFill>
            <a:schemeClr val="tx1"/>
          </a:solidFill>
          <a:latin typeface="+mn-lt"/>
          <a:ea typeface="+mn-ea"/>
          <a:cs typeface="+mn-cs"/>
        </a:defRPr>
      </a:lvl7pPr>
      <a:lvl8pPr marL="3362000" indent="-224134" algn="l" defTabSz="896533" rtl="0" eaLnBrk="1" latinLnBrk="0" hangingPunct="1">
        <a:lnSpc>
          <a:spcPct val="90000"/>
        </a:lnSpc>
        <a:spcBef>
          <a:spcPts val="490"/>
        </a:spcBef>
        <a:buFont typeface="Arial" panose="020B0604020202020204" pitchFamily="34" charset="0"/>
        <a:buChar char="•"/>
        <a:defRPr sz="1765" kern="1200">
          <a:solidFill>
            <a:schemeClr val="tx1"/>
          </a:solidFill>
          <a:latin typeface="+mn-lt"/>
          <a:ea typeface="+mn-ea"/>
          <a:cs typeface="+mn-cs"/>
        </a:defRPr>
      </a:lvl8pPr>
      <a:lvl9pPr marL="3810267" indent="-224134" algn="l" defTabSz="896533" rtl="0" eaLnBrk="1" latinLnBrk="0" hangingPunct="1">
        <a:lnSpc>
          <a:spcPct val="90000"/>
        </a:lnSpc>
        <a:spcBef>
          <a:spcPts val="490"/>
        </a:spcBef>
        <a:buFont typeface="Arial" panose="020B0604020202020204" pitchFamily="34" charset="0"/>
        <a:buChar char="•"/>
        <a:defRPr sz="1765" kern="1200">
          <a:solidFill>
            <a:schemeClr val="tx1"/>
          </a:solidFill>
          <a:latin typeface="+mn-lt"/>
          <a:ea typeface="+mn-ea"/>
          <a:cs typeface="+mn-cs"/>
        </a:defRPr>
      </a:lvl9pPr>
    </p:bodyStyle>
    <p:otherStyle>
      <a:defPPr>
        <a:defRPr lang="en-US"/>
      </a:defPPr>
      <a:lvl1pPr marL="0" algn="l" defTabSz="896533" rtl="0" eaLnBrk="1" latinLnBrk="0" hangingPunct="1">
        <a:defRPr sz="1765" kern="1200">
          <a:solidFill>
            <a:schemeClr val="tx1"/>
          </a:solidFill>
          <a:latin typeface="+mn-lt"/>
          <a:ea typeface="+mn-ea"/>
          <a:cs typeface="+mn-cs"/>
        </a:defRPr>
      </a:lvl1pPr>
      <a:lvl2pPr marL="448267" algn="l" defTabSz="896533" rtl="0" eaLnBrk="1" latinLnBrk="0" hangingPunct="1">
        <a:defRPr sz="1765" kern="1200">
          <a:solidFill>
            <a:schemeClr val="tx1"/>
          </a:solidFill>
          <a:latin typeface="+mn-lt"/>
          <a:ea typeface="+mn-ea"/>
          <a:cs typeface="+mn-cs"/>
        </a:defRPr>
      </a:lvl2pPr>
      <a:lvl3pPr marL="896533" algn="l" defTabSz="896533" rtl="0" eaLnBrk="1" latinLnBrk="0" hangingPunct="1">
        <a:defRPr sz="1765" kern="1200">
          <a:solidFill>
            <a:schemeClr val="tx1"/>
          </a:solidFill>
          <a:latin typeface="+mn-lt"/>
          <a:ea typeface="+mn-ea"/>
          <a:cs typeface="+mn-cs"/>
        </a:defRPr>
      </a:lvl3pPr>
      <a:lvl4pPr marL="1344800" algn="l" defTabSz="896533" rtl="0" eaLnBrk="1" latinLnBrk="0" hangingPunct="1">
        <a:defRPr sz="1765" kern="1200">
          <a:solidFill>
            <a:schemeClr val="tx1"/>
          </a:solidFill>
          <a:latin typeface="+mn-lt"/>
          <a:ea typeface="+mn-ea"/>
          <a:cs typeface="+mn-cs"/>
        </a:defRPr>
      </a:lvl4pPr>
      <a:lvl5pPr marL="1793067" algn="l" defTabSz="896533" rtl="0" eaLnBrk="1" latinLnBrk="0" hangingPunct="1">
        <a:defRPr sz="1765" kern="1200">
          <a:solidFill>
            <a:schemeClr val="tx1"/>
          </a:solidFill>
          <a:latin typeface="+mn-lt"/>
          <a:ea typeface="+mn-ea"/>
          <a:cs typeface="+mn-cs"/>
        </a:defRPr>
      </a:lvl5pPr>
      <a:lvl6pPr marL="2241334" algn="l" defTabSz="896533" rtl="0" eaLnBrk="1" latinLnBrk="0" hangingPunct="1">
        <a:defRPr sz="1765" kern="1200">
          <a:solidFill>
            <a:schemeClr val="tx1"/>
          </a:solidFill>
          <a:latin typeface="+mn-lt"/>
          <a:ea typeface="+mn-ea"/>
          <a:cs typeface="+mn-cs"/>
        </a:defRPr>
      </a:lvl6pPr>
      <a:lvl7pPr marL="2689600" algn="l" defTabSz="896533" rtl="0" eaLnBrk="1" latinLnBrk="0" hangingPunct="1">
        <a:defRPr sz="1765" kern="1200">
          <a:solidFill>
            <a:schemeClr val="tx1"/>
          </a:solidFill>
          <a:latin typeface="+mn-lt"/>
          <a:ea typeface="+mn-ea"/>
          <a:cs typeface="+mn-cs"/>
        </a:defRPr>
      </a:lvl7pPr>
      <a:lvl8pPr marL="3137867" algn="l" defTabSz="896533" rtl="0" eaLnBrk="1" latinLnBrk="0" hangingPunct="1">
        <a:defRPr sz="1765" kern="1200">
          <a:solidFill>
            <a:schemeClr val="tx1"/>
          </a:solidFill>
          <a:latin typeface="+mn-lt"/>
          <a:ea typeface="+mn-ea"/>
          <a:cs typeface="+mn-cs"/>
        </a:defRPr>
      </a:lvl8pPr>
      <a:lvl9pPr marL="3586133" algn="l" defTabSz="896533"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592">
          <p15:clr>
            <a:srgbClr val="F26B43"/>
          </p15:clr>
        </p15:guide>
        <p15:guide id="2" pos="4608">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9.xml"/><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9.xml"/><Relationship Id="rId4" Type="http://schemas.openxmlformats.org/officeDocument/2006/relationships/image" Target="../media/image13.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56CBCE72-9F52-4131-A4F7-BFB4B5EFC44F}"/>
              </a:ext>
            </a:extLst>
          </p:cNvPr>
          <p:cNvSpPr/>
          <p:nvPr/>
        </p:nvSpPr>
        <p:spPr>
          <a:xfrm>
            <a:off x="412045" y="3682984"/>
            <a:ext cx="5249890" cy="1541640"/>
          </a:xfrm>
          <a:prstGeom prst="rect">
            <a:avLst/>
          </a:prstGeom>
        </p:spPr>
        <p:txBody>
          <a:bodyPr wrap="square">
            <a:spAutoFit/>
          </a:bodyPr>
          <a:lstStyle/>
          <a:p>
            <a:pPr defTabSz="976845"/>
            <a:r>
              <a:rPr lang="en-US" sz="2333" b="1" dirty="0">
                <a:solidFill>
                  <a:srgbClr val="0096A9"/>
                </a:solidFill>
                <a:latin typeface="Segoe UI" panose="020B0502040204020203" pitchFamily="34" charset="0"/>
                <a:ea typeface="Calibri" panose="020F0502020204030204" pitchFamily="34" charset="0"/>
                <a:cs typeface="Segoe UI" panose="020B0502040204020203" pitchFamily="34" charset="0"/>
              </a:rPr>
              <a:t>What We Did</a:t>
            </a:r>
          </a:p>
          <a:p>
            <a:pPr marL="238115" indent="-238115" defTabSz="976845">
              <a:spcBef>
                <a:spcPts val="500"/>
              </a:spcBef>
              <a:spcAft>
                <a:spcPts val="1000"/>
              </a:spcAft>
              <a:buFont typeface="Arial" panose="020B0604020202020204" pitchFamily="34" charset="0"/>
              <a:buChar char="•"/>
            </a:pPr>
            <a:r>
              <a:rPr lang="en-US" sz="1667" dirty="0">
                <a:solidFill>
                  <a:prstClr val="black"/>
                </a:solidFill>
                <a:latin typeface="Segoe UI" panose="020B0502040204020203" pitchFamily="34" charset="0"/>
                <a:cs typeface="Segoe UI" panose="020B0502040204020203" pitchFamily="34" charset="0"/>
              </a:rPr>
              <a:t>Affirma designed and created a web application that could load a Cross-Platform-Extras Media Manifest XML file and provide a user-friendly interface for editing content. </a:t>
            </a:r>
          </a:p>
        </p:txBody>
      </p:sp>
      <p:sp>
        <p:nvSpPr>
          <p:cNvPr id="13" name="TextBox 12">
            <a:extLst>
              <a:ext uri="{FF2B5EF4-FFF2-40B4-BE49-F238E27FC236}">
                <a16:creationId xmlns:a16="http://schemas.microsoft.com/office/drawing/2014/main" id="{F6B704DB-A255-4B7C-B398-7A9965BD1DE1}"/>
              </a:ext>
            </a:extLst>
          </p:cNvPr>
          <p:cNvSpPr txBox="1"/>
          <p:nvPr/>
        </p:nvSpPr>
        <p:spPr>
          <a:xfrm>
            <a:off x="412045" y="1311786"/>
            <a:ext cx="5582638" cy="2311274"/>
          </a:xfrm>
          <a:prstGeom prst="rect">
            <a:avLst/>
          </a:prstGeom>
          <a:noFill/>
        </p:spPr>
        <p:txBody>
          <a:bodyPr wrap="square" rtlCol="0">
            <a:spAutoFit/>
          </a:bodyPr>
          <a:lstStyle/>
          <a:p>
            <a:pPr defTabSz="976845"/>
            <a:r>
              <a:rPr lang="en-US" sz="2333" b="1" dirty="0">
                <a:solidFill>
                  <a:srgbClr val="0096A9"/>
                </a:solidFill>
                <a:latin typeface="Segoe UI" panose="020B0502040204020203" pitchFamily="34" charset="0"/>
                <a:ea typeface="Calibri" panose="020F0502020204030204" pitchFamily="34" charset="0"/>
                <a:cs typeface="Segoe UI" panose="020B0502040204020203" pitchFamily="34" charset="0"/>
              </a:rPr>
              <a:t>Business Need</a:t>
            </a:r>
            <a:endParaRPr lang="en-US" sz="2333" dirty="0">
              <a:solidFill>
                <a:prstClr val="black"/>
              </a:solidFill>
              <a:latin typeface="Segoe UI" panose="020B0502040204020203" pitchFamily="34" charset="0"/>
              <a:cs typeface="Segoe UI" panose="020B0502040204020203" pitchFamily="34" charset="0"/>
            </a:endParaRPr>
          </a:p>
          <a:p>
            <a:pPr defTabSz="976845">
              <a:spcBef>
                <a:spcPts val="500"/>
              </a:spcBef>
            </a:pPr>
            <a:r>
              <a:rPr lang="en-US" sz="1667" dirty="0">
                <a:solidFill>
                  <a:prstClr val="black"/>
                </a:solidFill>
                <a:latin typeface="Segoe UI" panose="020B0502040204020203" pitchFamily="34" charset="0"/>
                <a:cs typeface="Segoe UI" panose="020B0502040204020203" pitchFamily="34" charset="0"/>
              </a:rPr>
              <a:t>NBC needed a way for their creative team to make edits to their Cross-Platform-Extras Media Manifest XML files. Editing the XML files directly through a text editor was not intuitive for their users and was prone to errors. They needed a tool that would allow them to change the content they know need editing but without dealing with technical edits of XML files.</a:t>
            </a:r>
            <a:endParaRPr lang="en-US" sz="1333" dirty="0">
              <a:solidFill>
                <a:prstClr val="black"/>
              </a:solidFill>
              <a:latin typeface="Segoe UI" panose="020B0502040204020203" pitchFamily="34" charset="0"/>
              <a:cs typeface="Segoe UI" panose="020B0502040204020203" pitchFamily="34" charset="0"/>
            </a:endParaRPr>
          </a:p>
        </p:txBody>
      </p:sp>
      <p:sp>
        <p:nvSpPr>
          <p:cNvPr id="15" name="Title 1">
            <a:extLst>
              <a:ext uri="{FF2B5EF4-FFF2-40B4-BE49-F238E27FC236}">
                <a16:creationId xmlns:a16="http://schemas.microsoft.com/office/drawing/2014/main" id="{151FFD73-A787-4B84-B5FA-BB0A5C3C1997}"/>
              </a:ext>
            </a:extLst>
          </p:cNvPr>
          <p:cNvSpPr>
            <a:spLocks noGrp="1"/>
          </p:cNvSpPr>
          <p:nvPr>
            <p:ph type="title"/>
          </p:nvPr>
        </p:nvSpPr>
        <p:spPr>
          <a:xfrm>
            <a:off x="293982" y="238007"/>
            <a:ext cx="11604037" cy="533400"/>
          </a:xfrm>
        </p:spPr>
        <p:txBody>
          <a:bodyPr/>
          <a:lstStyle/>
          <a:p>
            <a:r>
              <a:rPr lang="en-US" dirty="0"/>
              <a:t>NBC Universal - Cross-Platform-Extras          </a:t>
            </a:r>
            <a:r>
              <a:rPr lang="en-US" sz="2667" dirty="0"/>
              <a:t>Media Manifest Editor</a:t>
            </a:r>
            <a:endParaRPr lang="en-US" dirty="0"/>
          </a:p>
        </p:txBody>
      </p:sp>
      <p:grpSp>
        <p:nvGrpSpPr>
          <p:cNvPr id="2" name="Group 1">
            <a:extLst>
              <a:ext uri="{FF2B5EF4-FFF2-40B4-BE49-F238E27FC236}">
                <a16:creationId xmlns:a16="http://schemas.microsoft.com/office/drawing/2014/main" id="{58428417-9046-4230-B248-F10618CC494F}"/>
              </a:ext>
            </a:extLst>
          </p:cNvPr>
          <p:cNvGrpSpPr>
            <a:grpSpLocks noChangeAspect="1"/>
          </p:cNvGrpSpPr>
          <p:nvPr/>
        </p:nvGrpSpPr>
        <p:grpSpPr>
          <a:xfrm>
            <a:off x="5994684" y="1769451"/>
            <a:ext cx="5745986" cy="3319098"/>
            <a:chOff x="6981940" y="2564527"/>
            <a:chExt cx="7681307" cy="4437013"/>
          </a:xfrm>
        </p:grpSpPr>
        <p:pic>
          <p:nvPicPr>
            <p:cNvPr id="8" name="Picture 7">
              <a:extLst>
                <a:ext uri="{FF2B5EF4-FFF2-40B4-BE49-F238E27FC236}">
                  <a16:creationId xmlns:a16="http://schemas.microsoft.com/office/drawing/2014/main" id="{FFC210BB-CF4C-4B1D-B067-145EEDC5847D}"/>
                </a:ext>
              </a:extLst>
            </p:cNvPr>
            <p:cNvPicPr>
              <a:picLocks noChangeAspect="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r="880"/>
            <a:stretch/>
          </p:blipFill>
          <p:spPr>
            <a:xfrm>
              <a:off x="6981940" y="2564527"/>
              <a:ext cx="7681307" cy="4437013"/>
            </a:xfrm>
            <a:prstGeom prst="rect">
              <a:avLst/>
            </a:prstGeom>
          </p:spPr>
        </p:pic>
        <p:pic>
          <p:nvPicPr>
            <p:cNvPr id="7" name="Picture 6">
              <a:extLst>
                <a:ext uri="{FF2B5EF4-FFF2-40B4-BE49-F238E27FC236}">
                  <a16:creationId xmlns:a16="http://schemas.microsoft.com/office/drawing/2014/main" id="{CF1FC6A1-BF3D-4744-BE65-5597DDC0E6A2}"/>
                </a:ext>
              </a:extLst>
            </p:cNvPr>
            <p:cNvPicPr>
              <a:picLocks noChangeAspect="1"/>
            </p:cNvPicPr>
            <p:nvPr/>
          </p:nvPicPr>
          <p:blipFill rotWithShape="1">
            <a:blip r:embed="rId4"/>
            <a:srcRect l="823" t="8478" r="1361" b="9869"/>
            <a:stretch/>
          </p:blipFill>
          <p:spPr>
            <a:xfrm>
              <a:off x="7877175" y="2790824"/>
              <a:ext cx="5954831" cy="3462339"/>
            </a:xfrm>
            <a:prstGeom prst="rect">
              <a:avLst/>
            </a:prstGeom>
            <a:ln>
              <a:solidFill>
                <a:schemeClr val="tx1">
                  <a:lumMod val="95000"/>
                  <a:lumOff val="5000"/>
                </a:schemeClr>
              </a:solidFill>
            </a:ln>
          </p:spPr>
        </p:pic>
      </p:grpSp>
      <p:sp>
        <p:nvSpPr>
          <p:cNvPr id="11" name="TextBox 10">
            <a:extLst>
              <a:ext uri="{FF2B5EF4-FFF2-40B4-BE49-F238E27FC236}">
                <a16:creationId xmlns:a16="http://schemas.microsoft.com/office/drawing/2014/main" id="{F75DF0E5-0D5F-4826-A355-77BB236F0E16}"/>
              </a:ext>
            </a:extLst>
          </p:cNvPr>
          <p:cNvSpPr txBox="1"/>
          <p:nvPr/>
        </p:nvSpPr>
        <p:spPr>
          <a:xfrm>
            <a:off x="412045" y="5283550"/>
            <a:ext cx="10953690" cy="1310872"/>
          </a:xfrm>
          <a:prstGeom prst="rect">
            <a:avLst/>
          </a:prstGeom>
          <a:noFill/>
        </p:spPr>
        <p:txBody>
          <a:bodyPr wrap="square">
            <a:spAutoFit/>
          </a:bodyPr>
          <a:lstStyle/>
          <a:p>
            <a:pPr marL="238115" indent="-238115" defTabSz="976845">
              <a:spcBef>
                <a:spcPts val="500"/>
              </a:spcBef>
              <a:spcAft>
                <a:spcPts val="1000"/>
              </a:spcAft>
              <a:buFont typeface="Arial" panose="020B0604020202020204" pitchFamily="34" charset="0"/>
              <a:buChar char="•"/>
              <a:defRPr/>
            </a:pPr>
            <a:r>
              <a:rPr lang="en-US" sz="1667" dirty="0">
                <a:solidFill>
                  <a:prstClr val="black"/>
                </a:solidFill>
                <a:latin typeface="Segoe UI" panose="020B0502040204020203" pitchFamily="34" charset="0"/>
                <a:cs typeface="Segoe UI" panose="020B0502040204020203" pitchFamily="34" charset="0"/>
              </a:rPr>
              <a:t>This application eliminated the need for NBC’s creative to deal with XML files directly and instead could change content in away that made sense to them. </a:t>
            </a:r>
          </a:p>
          <a:p>
            <a:pPr marL="238115" indent="-238115" defTabSz="976845">
              <a:spcBef>
                <a:spcPts val="500"/>
              </a:spcBef>
              <a:spcAft>
                <a:spcPts val="1000"/>
              </a:spcAft>
              <a:buFont typeface="Arial" panose="020B0604020202020204" pitchFamily="34" charset="0"/>
              <a:buChar char="•"/>
              <a:defRPr/>
            </a:pPr>
            <a:r>
              <a:rPr lang="en-US" sz="1667" dirty="0">
                <a:solidFill>
                  <a:prstClr val="black"/>
                </a:solidFill>
                <a:latin typeface="Segoe UI" panose="020B0502040204020203" pitchFamily="34" charset="0"/>
                <a:cs typeface="Segoe UI" panose="020B0502040204020203" pitchFamily="34" charset="0"/>
              </a:rPr>
              <a:t>The application also integrated NBC’s proprietary content management system to that images and videos could be selected from validated sources instead of free form text entry.</a:t>
            </a:r>
            <a:endParaRPr lang="en-US" sz="2000" b="1" dirty="0">
              <a:solidFill>
                <a:srgbClr val="0096A9"/>
              </a:solidFill>
              <a:latin typeface="Segoe UI" panose="020B0502040204020203" pitchFamily="34" charset="0"/>
              <a:ea typeface="Calibri" panose="020F0502020204030204" pitchFamily="34" charset="0"/>
              <a:cs typeface="Segoe UI" panose="020B0502040204020203" pitchFamily="34" charset="0"/>
            </a:endParaRPr>
          </a:p>
        </p:txBody>
      </p:sp>
    </p:spTree>
    <p:extLst>
      <p:ext uri="{BB962C8B-B14F-4D97-AF65-F5344CB8AC3E}">
        <p14:creationId xmlns:p14="http://schemas.microsoft.com/office/powerpoint/2010/main" val="3396052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56CBCE72-9F52-4131-A4F7-BFB4B5EFC44F}"/>
              </a:ext>
            </a:extLst>
          </p:cNvPr>
          <p:cNvSpPr/>
          <p:nvPr/>
        </p:nvSpPr>
        <p:spPr>
          <a:xfrm>
            <a:off x="412045" y="3034535"/>
            <a:ext cx="5249890" cy="3439339"/>
          </a:xfrm>
          <a:prstGeom prst="rect">
            <a:avLst/>
          </a:prstGeom>
        </p:spPr>
        <p:txBody>
          <a:bodyPr wrap="square">
            <a:spAutoFit/>
          </a:bodyPr>
          <a:lstStyle/>
          <a:p>
            <a:pPr defTabSz="976845"/>
            <a:r>
              <a:rPr lang="en-US" sz="2333" b="1" dirty="0">
                <a:solidFill>
                  <a:srgbClr val="0096A9"/>
                </a:solidFill>
                <a:latin typeface="Segoe UI" panose="020B0502040204020203" pitchFamily="34" charset="0"/>
                <a:ea typeface="Calibri" panose="020F0502020204030204" pitchFamily="34" charset="0"/>
                <a:cs typeface="Segoe UI" panose="020B0502040204020203" pitchFamily="34" charset="0"/>
              </a:rPr>
              <a:t>What We Did</a:t>
            </a:r>
          </a:p>
          <a:p>
            <a:pPr marL="238115" indent="-238115" defTabSz="976845">
              <a:spcBef>
                <a:spcPts val="500"/>
              </a:spcBef>
              <a:spcAft>
                <a:spcPts val="1000"/>
              </a:spcAft>
              <a:buFont typeface="Arial" panose="020B0604020202020204" pitchFamily="34" charset="0"/>
              <a:buChar char="•"/>
            </a:pPr>
            <a:r>
              <a:rPr lang="en-US" sz="1500" dirty="0">
                <a:solidFill>
                  <a:prstClr val="black"/>
                </a:solidFill>
                <a:latin typeface="Segoe UI" panose="020B0502040204020203" pitchFamily="34" charset="0"/>
                <a:cs typeface="Segoe UI" panose="020B0502040204020203" pitchFamily="34" charset="0"/>
              </a:rPr>
              <a:t>Affirma designed and built a web application that could render a Cross-Platform-Extras Media Manifest XML file in an intuitive, user-friendly way. </a:t>
            </a:r>
          </a:p>
          <a:p>
            <a:pPr marL="238115" indent="-238115" defTabSz="976845">
              <a:spcAft>
                <a:spcPts val="1000"/>
              </a:spcAft>
              <a:buFont typeface="Arial" panose="020B0604020202020204" pitchFamily="34" charset="0"/>
              <a:buChar char="•"/>
            </a:pPr>
            <a:r>
              <a:rPr lang="en-US" sz="1500" dirty="0">
                <a:solidFill>
                  <a:prstClr val="black"/>
                </a:solidFill>
                <a:latin typeface="Segoe UI" panose="020B0502040204020203" pitchFamily="34" charset="0"/>
                <a:cs typeface="Segoe UI" panose="020B0502040204020203" pitchFamily="34" charset="0"/>
              </a:rPr>
              <a:t>The application can be accessed from anywhere and is responsive across device sizes. </a:t>
            </a:r>
          </a:p>
          <a:p>
            <a:pPr marL="238115" indent="-238115" defTabSz="976845">
              <a:spcAft>
                <a:spcPts val="1000"/>
              </a:spcAft>
              <a:buFont typeface="Arial" panose="020B0604020202020204" pitchFamily="34" charset="0"/>
              <a:buChar char="•"/>
            </a:pPr>
            <a:r>
              <a:rPr lang="en-US" sz="1500" dirty="0">
                <a:solidFill>
                  <a:prstClr val="black"/>
                </a:solidFill>
                <a:latin typeface="Segoe UI" panose="020B0502040204020203" pitchFamily="34" charset="0"/>
                <a:cs typeface="Segoe UI" panose="020B0502040204020203" pitchFamily="34" charset="0"/>
              </a:rPr>
              <a:t>Integrations were done so content from NBC’s proprietary content management system can be pulled in. </a:t>
            </a:r>
          </a:p>
          <a:p>
            <a:pPr marL="238115" indent="-238115" defTabSz="976845">
              <a:spcAft>
                <a:spcPts val="1000"/>
              </a:spcAft>
              <a:buFont typeface="Arial" panose="020B0604020202020204" pitchFamily="34" charset="0"/>
              <a:buChar char="•"/>
            </a:pPr>
            <a:r>
              <a:rPr lang="en-US" sz="1500" dirty="0">
                <a:solidFill>
                  <a:prstClr val="black"/>
                </a:solidFill>
                <a:latin typeface="Segoe UI" panose="020B0502040204020203" pitchFamily="34" charset="0"/>
                <a:cs typeface="Segoe UI" panose="020B0502040204020203" pitchFamily="34" charset="0"/>
              </a:rPr>
              <a:t>NBC open sourced the application so that anyone interested can leverage the technology to view movie extras.</a:t>
            </a:r>
            <a:endParaRPr lang="en-US" sz="1667" b="1" dirty="0">
              <a:solidFill>
                <a:srgbClr val="0096A9"/>
              </a:solidFill>
              <a:latin typeface="Segoe UI" panose="020B0502040204020203" pitchFamily="34" charset="0"/>
              <a:ea typeface="Calibri" panose="020F0502020204030204" pitchFamily="34" charset="0"/>
              <a:cs typeface="Segoe UI" panose="020B0502040204020203" pitchFamily="34" charset="0"/>
            </a:endParaRPr>
          </a:p>
        </p:txBody>
      </p:sp>
      <p:sp>
        <p:nvSpPr>
          <p:cNvPr id="13" name="TextBox 12">
            <a:extLst>
              <a:ext uri="{FF2B5EF4-FFF2-40B4-BE49-F238E27FC236}">
                <a16:creationId xmlns:a16="http://schemas.microsoft.com/office/drawing/2014/main" id="{F6B704DB-A255-4B7C-B398-7A9965BD1DE1}"/>
              </a:ext>
            </a:extLst>
          </p:cNvPr>
          <p:cNvSpPr txBox="1"/>
          <p:nvPr/>
        </p:nvSpPr>
        <p:spPr>
          <a:xfrm>
            <a:off x="412046" y="1309957"/>
            <a:ext cx="5275204" cy="1669624"/>
          </a:xfrm>
          <a:prstGeom prst="rect">
            <a:avLst/>
          </a:prstGeom>
          <a:noFill/>
        </p:spPr>
        <p:txBody>
          <a:bodyPr wrap="square" rtlCol="0">
            <a:spAutoFit/>
          </a:bodyPr>
          <a:lstStyle/>
          <a:p>
            <a:pPr defTabSz="976845"/>
            <a:r>
              <a:rPr lang="en-US" sz="2333" b="1" dirty="0">
                <a:solidFill>
                  <a:srgbClr val="0096A9"/>
                </a:solidFill>
                <a:latin typeface="Segoe UI" panose="020B0502040204020203" pitchFamily="34" charset="0"/>
                <a:ea typeface="Calibri" panose="020F0502020204030204" pitchFamily="34" charset="0"/>
                <a:cs typeface="Segoe UI" panose="020B0502040204020203" pitchFamily="34" charset="0"/>
              </a:rPr>
              <a:t>Business Need</a:t>
            </a:r>
            <a:endParaRPr lang="en-US" sz="2333" dirty="0">
              <a:solidFill>
                <a:prstClr val="black"/>
              </a:solidFill>
              <a:latin typeface="Segoe UI" panose="020B0502040204020203" pitchFamily="34" charset="0"/>
              <a:cs typeface="Segoe UI" panose="020B0502040204020203" pitchFamily="34" charset="0"/>
            </a:endParaRPr>
          </a:p>
          <a:p>
            <a:pPr defTabSz="976845">
              <a:spcBef>
                <a:spcPts val="500"/>
              </a:spcBef>
            </a:pPr>
            <a:r>
              <a:rPr lang="en-US" sz="1500" dirty="0">
                <a:solidFill>
                  <a:prstClr val="black"/>
                </a:solidFill>
                <a:latin typeface="Segoe UI" panose="020B0502040204020203" pitchFamily="34" charset="0"/>
                <a:cs typeface="Segoe UI" panose="020B0502040204020203" pitchFamily="34" charset="0"/>
              </a:rPr>
              <a:t>NBC was looking for a way to quickly visualize the content that they create for movie extras. The movie extras packages they create are in XML and are not easily understood in their raw format. Quality control needed a way to quickly check the content of a movie extras package.</a:t>
            </a:r>
            <a:endParaRPr lang="en-US" sz="1167" dirty="0">
              <a:solidFill>
                <a:prstClr val="black"/>
              </a:solidFill>
              <a:latin typeface="Segoe UI" panose="020B0502040204020203" pitchFamily="34" charset="0"/>
              <a:cs typeface="Segoe UI" panose="020B0502040204020203" pitchFamily="34" charset="0"/>
            </a:endParaRPr>
          </a:p>
        </p:txBody>
      </p:sp>
      <p:grpSp>
        <p:nvGrpSpPr>
          <p:cNvPr id="2" name="Group 1">
            <a:extLst>
              <a:ext uri="{FF2B5EF4-FFF2-40B4-BE49-F238E27FC236}">
                <a16:creationId xmlns:a16="http://schemas.microsoft.com/office/drawing/2014/main" id="{BD7EC988-B4C4-4E90-AAC6-22CBE1835EA3}"/>
              </a:ext>
            </a:extLst>
          </p:cNvPr>
          <p:cNvGrpSpPr>
            <a:grpSpLocks noChangeAspect="1"/>
          </p:cNvGrpSpPr>
          <p:nvPr/>
        </p:nvGrpSpPr>
        <p:grpSpPr>
          <a:xfrm>
            <a:off x="6001931" y="1220981"/>
            <a:ext cx="5768064" cy="5308313"/>
            <a:chOff x="7202317" y="1465177"/>
            <a:chExt cx="6921677" cy="6369976"/>
          </a:xfrm>
        </p:grpSpPr>
        <p:pic>
          <p:nvPicPr>
            <p:cNvPr id="12" name="Picture 11" descr="quintiles_imac.png">
              <a:extLst>
                <a:ext uri="{FF2B5EF4-FFF2-40B4-BE49-F238E27FC236}">
                  <a16:creationId xmlns:a16="http://schemas.microsoft.com/office/drawing/2014/main" id="{D97B5746-A906-4736-B631-649D0573A81C}"/>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l="16062" r="16115"/>
            <a:stretch/>
          </p:blipFill>
          <p:spPr>
            <a:xfrm>
              <a:off x="7202317" y="1465177"/>
              <a:ext cx="6921677" cy="6369976"/>
            </a:xfrm>
            <a:prstGeom prst="rect">
              <a:avLst/>
            </a:prstGeom>
          </p:spPr>
        </p:pic>
        <p:pic>
          <p:nvPicPr>
            <p:cNvPr id="1026" name="Picture 2" descr="...">
              <a:extLst>
                <a:ext uri="{FF2B5EF4-FFF2-40B4-BE49-F238E27FC236}">
                  <a16:creationId xmlns:a16="http://schemas.microsoft.com/office/drawing/2014/main" id="{0FEC499A-66D2-4863-80A6-4FBF0ABF9BD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12434"/>
            <a:stretch/>
          </p:blipFill>
          <p:spPr bwMode="auto">
            <a:xfrm>
              <a:off x="7645286" y="2031028"/>
              <a:ext cx="6070713" cy="3875427"/>
            </a:xfrm>
            <a:prstGeom prst="rect">
              <a:avLst/>
            </a:prstGeom>
            <a:noFill/>
            <a:ln w="19050">
              <a:solidFill>
                <a:schemeClr val="tx1">
                  <a:lumMod val="95000"/>
                  <a:lumOff val="5000"/>
                </a:schemeClr>
              </a:solidFill>
            </a:ln>
            <a:extLst>
              <a:ext uri="{909E8E84-426E-40DD-AFC4-6F175D3DCCD1}">
                <a14:hiddenFill xmlns:a14="http://schemas.microsoft.com/office/drawing/2010/main">
                  <a:solidFill>
                    <a:srgbClr val="FFFFFF"/>
                  </a:solidFill>
                </a14:hiddenFill>
              </a:ext>
            </a:extLst>
          </p:spPr>
        </p:pic>
      </p:grpSp>
      <p:sp>
        <p:nvSpPr>
          <p:cNvPr id="16" name="Title 1">
            <a:extLst>
              <a:ext uri="{FF2B5EF4-FFF2-40B4-BE49-F238E27FC236}">
                <a16:creationId xmlns:a16="http://schemas.microsoft.com/office/drawing/2014/main" id="{7BF2221F-CC46-4C94-BA23-22D357F62B45}"/>
              </a:ext>
            </a:extLst>
          </p:cNvPr>
          <p:cNvSpPr>
            <a:spLocks noGrp="1"/>
          </p:cNvSpPr>
          <p:nvPr>
            <p:ph type="title"/>
          </p:nvPr>
        </p:nvSpPr>
        <p:spPr>
          <a:xfrm>
            <a:off x="293982" y="238007"/>
            <a:ext cx="11604037" cy="533400"/>
          </a:xfrm>
        </p:spPr>
        <p:txBody>
          <a:bodyPr/>
          <a:lstStyle/>
          <a:p>
            <a:r>
              <a:rPr lang="en-US" dirty="0"/>
              <a:t>NBC Universal - Cross-Platform-Extras          </a:t>
            </a:r>
            <a:r>
              <a:rPr lang="en-US" sz="2667" dirty="0"/>
              <a:t>Media Manifest Emulator</a:t>
            </a:r>
            <a:endParaRPr lang="en-US" dirty="0"/>
          </a:p>
        </p:txBody>
      </p:sp>
    </p:spTree>
    <p:extLst>
      <p:ext uri="{BB962C8B-B14F-4D97-AF65-F5344CB8AC3E}">
        <p14:creationId xmlns:p14="http://schemas.microsoft.com/office/powerpoint/2010/main" val="3535293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Custom Design">
  <a:themeElements>
    <a:clrScheme name="Affirma">
      <a:dk1>
        <a:sysClr val="windowText" lastClr="000000"/>
      </a:dk1>
      <a:lt1>
        <a:sysClr val="window" lastClr="FFFFFF"/>
      </a:lt1>
      <a:dk2>
        <a:srgbClr val="44546A"/>
      </a:dk2>
      <a:lt2>
        <a:srgbClr val="E7E6E6"/>
      </a:lt2>
      <a:accent1>
        <a:srgbClr val="235A5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1">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ffirma_QBR-CI_FY18 Q2_Prep(Updated)" id="{60F98659-98E9-4C4D-9310-9510EF3F70E3}" vid="{65065986-2AC3-4681-8D2A-70BCEC6AD53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p:properties xmlns:p="http://schemas.microsoft.com/office/2006/metadata/properties" xmlns:xsi="http://www.w3.org/2001/XMLSchema-instance" xmlns:pc="http://schemas.microsoft.com/office/infopath/2007/PartnerControls">
  <documentManagement>
    <BusinessUnit xmlns="f0ee8362-fa7e-4bc9-ab88-7dcfb17cb19b">
      <Value>Custom Development</Value>
      <Value>Creative</Value>
    </BusinessUnit>
    <Solutions xmlns="f0ee8362-fa7e-4bc9-ab88-7dcfb17cb19b">
      <Value>Process Automation</Value>
    </Solutions>
    <Industries xmlns="f0ee8362-fa7e-4bc9-ab88-7dcfb17cb19b">
      <Value>Technology</Value>
    </Industries>
    <Notes0 xmlns="f0ee8362-fa7e-4bc9-ab88-7dcfb17cb19b" xsi:nil="true"/>
    <PlatTech xmlns="f0ee8362-fa7e-4bc9-ab88-7dcfb17cb19b">
      <Value>Angular</Value>
      <Value>AWS</Value>
    </PlatTech>
    <Named_x0020_Account xmlns="f0ee8362-fa7e-4bc9-ab88-7dcfb17cb19b" xsi:nil="true"/>
    <ProjectCompletionDate xmlns="f0ee8362-fa7e-4bc9-ab88-7dcfb17cb19b" xsi:nil="true"/>
    <ApprovedByClient xmlns="f0ee8362-fa7e-4bc9-ab88-7dcfb17cb19b">false</ApprovedByClient>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0D23BCBB7020E34DAE994A365BA94206" ma:contentTypeVersion="12" ma:contentTypeDescription="Create a new document." ma:contentTypeScope="" ma:versionID="b1c940a28d9f7ed7841dd66e388476ed">
  <xsd:schema xmlns:xsd="http://www.w3.org/2001/XMLSchema" xmlns:xs="http://www.w3.org/2001/XMLSchema" xmlns:p="http://schemas.microsoft.com/office/2006/metadata/properties" xmlns:ns2="f0ee8362-fa7e-4bc9-ab88-7dcfb17cb19b" targetNamespace="http://schemas.microsoft.com/office/2006/metadata/properties" ma:root="true" ma:fieldsID="8c9fb4aa225d81f58c6fca2e551d2526" ns2:_="">
    <xsd:import namespace="f0ee8362-fa7e-4bc9-ab88-7dcfb17cb19b"/>
    <xsd:element name="properties">
      <xsd:complexType>
        <xsd:sequence>
          <xsd:element name="documentManagement">
            <xsd:complexType>
              <xsd:all>
                <xsd:element ref="ns2:BusinessUnit" minOccurs="0"/>
                <xsd:element ref="ns2:Industries" minOccurs="0"/>
                <xsd:element ref="ns2:Solutions" minOccurs="0"/>
                <xsd:element ref="ns2:PlatTech" minOccurs="0"/>
                <xsd:element ref="ns2:Notes0" minOccurs="0"/>
                <xsd:element ref="ns2:Named_x0020_Account" minOccurs="0"/>
                <xsd:element ref="ns2:MediaServiceMetadata" minOccurs="0"/>
                <xsd:element ref="ns2:MediaServiceFastMetadata" minOccurs="0"/>
                <xsd:element ref="ns2:MediaServiceSearchProperties" minOccurs="0"/>
                <xsd:element ref="ns2:MediaServiceObjectDetectorVersions" minOccurs="0"/>
                <xsd:element ref="ns2:ProjectCompletionDate" minOccurs="0"/>
                <xsd:element ref="ns2:ApprovedByClien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0ee8362-fa7e-4bc9-ab88-7dcfb17cb19b" elementFormDefault="qualified">
    <xsd:import namespace="http://schemas.microsoft.com/office/2006/documentManagement/types"/>
    <xsd:import namespace="http://schemas.microsoft.com/office/infopath/2007/PartnerControls"/>
    <xsd:element name="BusinessUnit" ma:index="8" nillable="true" ma:displayName="Business Unit" ma:internalName="BusinessUnit">
      <xsd:complexType>
        <xsd:complexContent>
          <xsd:extension base="dms:MultiChoice">
            <xsd:sequence>
              <xsd:element name="Value" maxOccurs="unbounded" minOccurs="0" nillable="true">
                <xsd:simpleType>
                  <xsd:restriction base="dms:Choice">
                    <xsd:enumeration value="Business Process Outsourcing"/>
                    <xsd:enumeration value="Content and Change Management"/>
                    <xsd:enumeration value="Creative"/>
                    <xsd:enumeration value="Custom Development"/>
                    <xsd:enumeration value="Customer Relationship Management"/>
                    <xsd:enumeration value="Data and Analytics"/>
                    <xsd:enumeration value="Engagement Marketing"/>
                    <xsd:enumeration value="Infrastructure"/>
                    <xsd:enumeration value="Marketing Services"/>
                    <xsd:enumeration value="Modern Workplace"/>
                    <xsd:enumeration value="NetSuite"/>
                  </xsd:restriction>
                </xsd:simpleType>
              </xsd:element>
            </xsd:sequence>
          </xsd:extension>
        </xsd:complexContent>
      </xsd:complexType>
    </xsd:element>
    <xsd:element name="Industries" ma:index="9" nillable="true" ma:displayName="Industries" ma:format="Dropdown" ma:internalName="Industries">
      <xsd:complexType>
        <xsd:complexContent>
          <xsd:extension base="dms:MultiChoice">
            <xsd:sequence>
              <xsd:element name="Value" maxOccurs="unbounded" minOccurs="0" nillable="true">
                <xsd:simpleType>
                  <xsd:restriction base="dms:Choice">
                    <xsd:enumeration value="Aerospace"/>
                    <xsd:enumeration value="Agriculture"/>
                    <xsd:enumeration value="Agriculture Food"/>
                    <xsd:enumeration value="AI / AI Models"/>
                    <xsd:enumeration value="B2B"/>
                    <xsd:enumeration value="B2C"/>
                    <xsd:enumeration value="Chemical"/>
                    <xsd:enumeration value="Construction"/>
                    <xsd:enumeration value="Defence"/>
                    <xsd:enumeration value="Education"/>
                    <xsd:enumeration value="Energy"/>
                    <xsd:enumeration value="Engineering"/>
                    <xsd:enumeration value="Entertainment"/>
                    <xsd:enumeration value="Financial Services"/>
                    <xsd:enumeration value="Food"/>
                    <xsd:enumeration value="Government"/>
                    <xsd:enumeration value="Healthcare"/>
                    <xsd:enumeration value="Hospitality"/>
                    <xsd:enumeration value="Legal"/>
                    <xsd:enumeration value="Life Sciences"/>
                    <xsd:enumeration value="Manufacturing"/>
                    <xsd:enumeration value="Media"/>
                    <xsd:enumeration value="Non-Profit"/>
                    <xsd:enumeration value="Real Estate"/>
                    <xsd:enumeration value="Retail"/>
                    <xsd:enumeration value="Services"/>
                    <xsd:enumeration value="Technology"/>
                    <xsd:enumeration value="Telecommunications"/>
                    <xsd:enumeration value="Transportation"/>
                    <xsd:enumeration value="Water"/>
                    <xsd:enumeration value="Wellness"/>
                    <xsd:enumeration value="BPO"/>
                  </xsd:restriction>
                </xsd:simpleType>
              </xsd:element>
            </xsd:sequence>
          </xsd:extension>
        </xsd:complexContent>
      </xsd:complexType>
    </xsd:element>
    <xsd:element name="Solutions" ma:index="10" nillable="true" ma:displayName="Solutions" ma:format="Dropdown" ma:internalName="Solutions">
      <xsd:complexType>
        <xsd:complexContent>
          <xsd:extension base="dms:MultiChoice">
            <xsd:sequence>
              <xsd:element name="Value" maxOccurs="unbounded" minOccurs="0" nillable="true">
                <xsd:simpleType>
                  <xsd:restriction base="dms:Choice">
                    <xsd:enumeration value="ABM Marketing"/>
                    <xsd:enumeration value="AI"/>
                    <xsd:enumeration value="Audit"/>
                    <xsd:enumeration value="Change Management"/>
                    <xsd:enumeration value="Cloud"/>
                    <xsd:enumeration value="Configurations"/>
                    <xsd:enumeration value="Content"/>
                    <xsd:enumeration value="Customer &amp; Partner Support BPO"/>
                    <xsd:enumeration value="Customer / Partner Portal"/>
                    <xsd:enumeration value="Custom Search"/>
                    <xsd:enumeration value="Cybersecurity"/>
                    <xsd:enumeration value="Data Analytics"/>
                    <xsd:enumeration value="Design"/>
                    <xsd:enumeration value="Email Campaigns"/>
                    <xsd:enumeration value="Event support"/>
                    <xsd:enumeration value="HelpDesk Outsourcing BPO"/>
                    <xsd:enumeration value="Integrations"/>
                    <xsd:enumeration value="Intranet / Extranet"/>
                    <xsd:enumeration value="IoT"/>
                    <xsd:enumeration value="Link Building"/>
                    <xsd:enumeration value="Marketing Automation"/>
                    <xsd:enumeration value="Marketing Strategy"/>
                    <xsd:enumeration value="Marketing Technology"/>
                    <xsd:enumeration value="Migrations"/>
                    <xsd:enumeration value="Mobile Application"/>
                    <xsd:enumeration value="Organic Social Media"/>
                    <xsd:enumeration value="PPC"/>
                    <xsd:enumeration value="Personas &amp; Journey Mapping"/>
                    <xsd:enumeration value="Process Automation"/>
                    <xsd:enumeration value="Product Development"/>
                    <xsd:enumeration value="Research"/>
                    <xsd:enumeration value="SEO/ AEO"/>
                    <xsd:enumeration value="SPFx"/>
                    <xsd:enumeration value="Training"/>
                    <xsd:enumeration value="UX/ UI Design"/>
                    <xsd:enumeration value="Video Production"/>
                    <xsd:enumeration value="Webinars"/>
                    <xsd:enumeration value="Websites"/>
                    <xsd:enumeration value="DevOps"/>
                  </xsd:restriction>
                </xsd:simpleType>
              </xsd:element>
            </xsd:sequence>
          </xsd:extension>
        </xsd:complexContent>
      </xsd:complexType>
    </xsd:element>
    <xsd:element name="PlatTech" ma:index="11" nillable="true" ma:displayName="Platform / Technology" ma:format="Dropdown" ma:internalName="PlatTech">
      <xsd:complexType>
        <xsd:complexContent>
          <xsd:extension base="dms:MultiChoice">
            <xsd:sequence>
              <xsd:element name="Value" maxOccurs="unbounded" minOccurs="0" nillable="true">
                <xsd:simpleType>
                  <xsd:restriction base="dms:Choice">
                    <xsd:enumeration value=".NET"/>
                    <xsd:enumeration value="Android App"/>
                    <xsd:enumeration value="AWS"/>
                    <xsd:enumeration value="Angular"/>
                    <xsd:enumeration value="Azure"/>
                    <xsd:enumeration value="Azure DevOps"/>
                    <xsd:enumeration value="Boomi"/>
                    <xsd:enumeration value="Drupal"/>
                    <xsd:enumeration value="Dynamics"/>
                    <xsd:enumeration value="Flutter"/>
                    <xsd:enumeration value="GCP"/>
                    <xsd:enumeration value="Google"/>
                    <xsd:enumeration value="Great Plains"/>
                    <xsd:enumeration value="Hootsuite"/>
                    <xsd:enumeration value="HubSpot"/>
                    <xsd:enumeration value="iOS App"/>
                    <xsd:enumeration value="Java"/>
                    <xsd:enumeration value="Kentico"/>
                    <xsd:enumeration value="Looker Studio"/>
                    <xsd:enumeration value="Mobile App"/>
                    <xsd:enumeration value="Marketo / Adobe"/>
                    <xsd:enumeration value="NetSuite"/>
                    <xsd:enumeration value="O365"/>
                    <xsd:enumeration value="OneDrive"/>
                    <xsd:enumeration value="PowerSuite"/>
                    <xsd:enumeration value="Power BI"/>
                    <xsd:enumeration value="QuickBooks"/>
                    <xsd:enumeration value="React"/>
                    <xsd:enumeration value="React Native"/>
                    <xsd:enumeration value="Sage"/>
                    <xsd:enumeration value="Salesforce"/>
                    <xsd:enumeration value="Salesforce Experience Cloud"/>
                    <xsd:enumeration value="Salesforce Marketing Cloud"/>
                    <xsd:enumeration value="Salesforce CPQ"/>
                    <xsd:enumeration value="Salesforce Pardot"/>
                    <xsd:enumeration value="SharePoint"/>
                    <xsd:enumeration value="Shopify"/>
                    <xsd:enumeration value="Sitecore"/>
                    <xsd:enumeration value="Sitefinity"/>
                    <xsd:enumeration value="Snowflake"/>
                    <xsd:enumeration value="Sprinklr"/>
                    <xsd:enumeration value="SproutSocial"/>
                    <xsd:enumeration value="Tableau"/>
                    <xsd:enumeration value="WP Engine"/>
                    <xsd:enumeration value="Webflow"/>
                    <xsd:enumeration value="WooCommerce"/>
                    <xsd:enumeration value="WordPress"/>
                    <xsd:enumeration value="Zoho"/>
                    <xsd:enumeration value="Power Apps"/>
                    <xsd:enumeration value="Teams"/>
                    <xsd:enumeration value="Azure Data Factory"/>
                    <xsd:enumeration value="Zendesk"/>
                    <xsd:enumeration value="Business Central"/>
                    <xsd:enumeration value="Viva"/>
                  </xsd:restriction>
                </xsd:simpleType>
              </xsd:element>
            </xsd:sequence>
          </xsd:extension>
        </xsd:complexContent>
      </xsd:complexType>
    </xsd:element>
    <xsd:element name="Notes0" ma:index="12" nillable="true" ma:displayName="Notes" ma:internalName="Notes0">
      <xsd:simpleType>
        <xsd:restriction base="dms:Text">
          <xsd:maxLength value="255"/>
        </xsd:restriction>
      </xsd:simpleType>
    </xsd:element>
    <xsd:element name="Named_x0020_Account" ma:index="13" nillable="true" ma:displayName="Named Account" ma:format="Dropdown" ma:internalName="Named_x0020_Account">
      <xsd:simpleType>
        <xsd:restriction base="dms:Choice">
          <xsd:enumeration value="Microsoft"/>
          <xsd:enumeration value="Meta"/>
          <xsd:enumeration value="Amazon"/>
        </xsd:restriction>
      </xsd:simpleType>
    </xsd:element>
    <xsd:element name="MediaServiceMetadata" ma:index="14" nillable="true" ma:displayName="MediaServiceMetadata" ma:hidden="true" ma:internalName="MediaServiceMetadata" ma:readOnly="true">
      <xsd:simpleType>
        <xsd:restriction base="dms:Note"/>
      </xsd:simpleType>
    </xsd:element>
    <xsd:element name="MediaServiceFastMetadata" ma:index="15" nillable="true" ma:displayName="MediaServiceFastMetadata" ma:hidden="true" ma:internalName="MediaServiceFastMetadata" ma:readOnly="true">
      <xsd:simpleType>
        <xsd:restriction base="dms:Note"/>
      </xsd:simpleType>
    </xsd:element>
    <xsd:element name="MediaServiceSearchProperties" ma:index="16" nillable="true" ma:displayName="MediaServiceSearchProperties" ma:hidden="true" ma:internalName="MediaServiceSearchProperties" ma:readOnly="true">
      <xsd:simpleType>
        <xsd:restriction base="dms:Note"/>
      </xsd:simpleType>
    </xsd:element>
    <xsd:element name="MediaServiceObjectDetectorVersions" ma:index="17" nillable="true" ma:displayName="MediaServiceObjectDetectorVersions" ma:hidden="true" ma:indexed="true" ma:internalName="MediaServiceObjectDetectorVersions" ma:readOnly="true">
      <xsd:simpleType>
        <xsd:restriction base="dms:Text"/>
      </xsd:simpleType>
    </xsd:element>
    <xsd:element name="ProjectCompletionDate" ma:index="18" nillable="true" ma:displayName="Project Completion Date" ma:format="DateOnly" ma:internalName="ProjectCompletionDate">
      <xsd:simpleType>
        <xsd:restriction base="dms:DateTime"/>
      </xsd:simpleType>
    </xsd:element>
    <xsd:element name="ApprovedByClient" ma:index="19" nillable="true" ma:displayName="Approved By Client" ma:default="0" ma:format="Dropdown" ma:internalName="ApprovedByClient">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mso-contentType ?>
<customXsn xmlns="http://schemas.microsoft.com/office/2006/metadata/customXsn">
  <xsnLocation/>
  <cached>True</cached>
  <openByDefault>False</openByDefault>
  <xsnScope/>
</customXsn>
</file>

<file path=customXml/itemProps1.xml><?xml version="1.0" encoding="utf-8"?>
<ds:datastoreItem xmlns:ds="http://schemas.openxmlformats.org/officeDocument/2006/customXml" ds:itemID="{2DDE7B45-B4CE-4ABD-9088-AC49C5814F84}">
  <ds:schemaRefs>
    <ds:schemaRef ds:uri="http://schemas.microsoft.com/office/2006/metadata/properties"/>
    <ds:schemaRef ds:uri="http://schemas.microsoft.com/office/infopath/2007/PartnerControls"/>
    <ds:schemaRef ds:uri="f0ee8362-fa7e-4bc9-ab88-7dcfb17cb19b"/>
  </ds:schemaRefs>
</ds:datastoreItem>
</file>

<file path=customXml/itemProps2.xml><?xml version="1.0" encoding="utf-8"?>
<ds:datastoreItem xmlns:ds="http://schemas.openxmlformats.org/officeDocument/2006/customXml" ds:itemID="{78E3B74B-F257-4288-9BF7-BBC058CC2103}">
  <ds:schemaRefs>
    <ds:schemaRef ds:uri="http://schemas.microsoft.com/sharepoint/v3/contenttype/forms"/>
  </ds:schemaRefs>
</ds:datastoreItem>
</file>

<file path=customXml/itemProps3.xml><?xml version="1.0" encoding="utf-8"?>
<ds:datastoreItem xmlns:ds="http://schemas.openxmlformats.org/officeDocument/2006/customXml" ds:itemID="{199D9A9D-2BB5-4CB8-8D86-5330539D8B71}"/>
</file>

<file path=customXml/itemProps4.xml><?xml version="1.0" encoding="utf-8"?>
<ds:datastoreItem xmlns:ds="http://schemas.openxmlformats.org/officeDocument/2006/customXml" ds:itemID="{42511889-ECAC-447A-9B39-AD623AE9C082}">
  <ds:schemaRefs>
    <ds:schemaRef ds:uri="http://schemas.microsoft.com/office/2006/metadata/customXsn"/>
  </ds:schemaRefs>
</ds:datastoreItem>
</file>

<file path=docProps/app.xml><?xml version="1.0" encoding="utf-8"?>
<Properties xmlns="http://schemas.openxmlformats.org/officeDocument/2006/extended-properties" xmlns:vt="http://schemas.openxmlformats.org/officeDocument/2006/docPropsVTypes">
  <TotalTime>0</TotalTime>
  <Words>295</Words>
  <Application>Microsoft Office PowerPoint</Application>
  <PresentationFormat>Widescreen</PresentationFormat>
  <Paragraphs>17</Paragraphs>
  <Slides>2</Slides>
  <Notes>2</Notes>
  <HiddenSlides>0</HiddenSlides>
  <MMClips>0</MMClips>
  <ScaleCrop>false</ScaleCrop>
  <HeadingPairs>
    <vt:vector size="4" baseType="variant">
      <vt:variant>
        <vt:lpstr>Theme</vt:lpstr>
      </vt:variant>
      <vt:variant>
        <vt:i4>1</vt:i4>
      </vt:variant>
      <vt:variant>
        <vt:lpstr>Slide Titles</vt:lpstr>
      </vt:variant>
      <vt:variant>
        <vt:i4>2</vt:i4>
      </vt:variant>
    </vt:vector>
  </HeadingPairs>
  <TitlesOfParts>
    <vt:vector size="3" baseType="lpstr">
      <vt:lpstr>Custom Design</vt:lpstr>
      <vt:lpstr>NBC Universal - Cross-Platform-Extras          Media Manifest Editor</vt:lpstr>
      <vt:lpstr>NBC Universal - Cross-Platform-Extras          Media Manifest Emulator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NBC Universal - Cross-Platform-Extras          Media Manifest Emulator</dc:title>
  <dc:creator>Brendan Murphy</dc:creator>
  <cp:lastModifiedBy>Brendan Murphy</cp:lastModifiedBy>
  <cp:revision>2</cp:revision>
  <dcterms:created xsi:type="dcterms:W3CDTF">2022-05-09T17:18:13Z</dcterms:created>
  <dcterms:modified xsi:type="dcterms:W3CDTF">2025-04-15T23:16:14Z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0x0101000D23BCBB7020E34DAE994A365BA94206</vt:lpwstr>
  </property>
  <property fmtid="{D5CDD505-2E9C-101B-9397-08002B2CF9AE}" pid="3" name="Platforms">
    <vt:lpwstr>;#Custom Built;#</vt:lpwstr>
  </property>
</Properties>
</file>